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6"/>
  </p:notesMasterIdLst>
  <p:handoutMasterIdLst>
    <p:handoutMasterId r:id="rId57"/>
  </p:handoutMasterIdLst>
  <p:sldIdLst>
    <p:sldId id="256" r:id="rId2"/>
    <p:sldId id="401" r:id="rId3"/>
    <p:sldId id="497" r:id="rId4"/>
    <p:sldId id="537" r:id="rId5"/>
    <p:sldId id="538" r:id="rId6"/>
    <p:sldId id="523" r:id="rId7"/>
    <p:sldId id="439" r:id="rId8"/>
    <p:sldId id="554" r:id="rId9"/>
    <p:sldId id="539" r:id="rId10"/>
    <p:sldId id="499" r:id="rId11"/>
    <p:sldId id="494" r:id="rId12"/>
    <p:sldId id="483" r:id="rId13"/>
    <p:sldId id="407" r:id="rId14"/>
    <p:sldId id="489" r:id="rId15"/>
    <p:sldId id="485" r:id="rId16"/>
    <p:sldId id="484" r:id="rId17"/>
    <p:sldId id="482" r:id="rId18"/>
    <p:sldId id="466" r:id="rId19"/>
    <p:sldId id="408" r:id="rId20"/>
    <p:sldId id="474" r:id="rId21"/>
    <p:sldId id="409" r:id="rId22"/>
    <p:sldId id="448" r:id="rId23"/>
    <p:sldId id="447" r:id="rId24"/>
    <p:sldId id="546" r:id="rId25"/>
    <p:sldId id="463" r:id="rId26"/>
    <p:sldId id="510" r:id="rId27"/>
    <p:sldId id="526" r:id="rId28"/>
    <p:sldId id="467" r:id="rId29"/>
    <p:sldId id="524" r:id="rId30"/>
    <p:sldId id="410" r:id="rId31"/>
    <p:sldId id="416" r:id="rId32"/>
    <p:sldId id="449" r:id="rId33"/>
    <p:sldId id="414" r:id="rId34"/>
    <p:sldId id="450" r:id="rId35"/>
    <p:sldId id="496" r:id="rId36"/>
    <p:sldId id="411" r:id="rId37"/>
    <p:sldId id="527" r:id="rId38"/>
    <p:sldId id="413" r:id="rId39"/>
    <p:sldId id="473" r:id="rId40"/>
    <p:sldId id="475" r:id="rId41"/>
    <p:sldId id="454" r:id="rId42"/>
    <p:sldId id="502" r:id="rId43"/>
    <p:sldId id="422" r:id="rId44"/>
    <p:sldId id="423" r:id="rId45"/>
    <p:sldId id="441" r:id="rId46"/>
    <p:sldId id="476" r:id="rId47"/>
    <p:sldId id="464" r:id="rId48"/>
    <p:sldId id="425" r:id="rId49"/>
    <p:sldId id="436" r:id="rId50"/>
    <p:sldId id="462" r:id="rId51"/>
    <p:sldId id="455" r:id="rId52"/>
    <p:sldId id="437" r:id="rId53"/>
    <p:sldId id="426" r:id="rId54"/>
    <p:sldId id="556" r:id="rId5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78D"/>
    <a:srgbClr val="0048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62AB87-1D46-42A8-A2EE-56E9255F6124}" v="35" dt="2026-09-14T15:50:06.1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77289" autoAdjust="0"/>
  </p:normalViewPr>
  <p:slideViewPr>
    <p:cSldViewPr>
      <p:cViewPr varScale="1">
        <p:scale>
          <a:sx n="69" d="100"/>
          <a:sy n="69" d="100"/>
        </p:scale>
        <p:origin x="160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6" d="100"/>
          <a:sy n="56" d="100"/>
        </p:scale>
        <p:origin x="-2616"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en Mendelsohn" userId="86f0204bdc17aa10" providerId="LiveId" clId="{FB5745DF-F891-423A-A0A2-F19FE12FF08D}"/>
    <pc:docChg chg="undo custSel addSld delSld modSld sldOrd">
      <pc:chgData name="Allen Mendelsohn" userId="86f0204bdc17aa10" providerId="LiveId" clId="{FB5745DF-F891-423A-A0A2-F19FE12FF08D}" dt="2026-09-15T11:36:08.144" v="2432" actId="47"/>
      <pc:docMkLst>
        <pc:docMk/>
      </pc:docMkLst>
      <pc:sldChg chg="modSp mod">
        <pc:chgData name="Allen Mendelsohn" userId="86f0204bdc17aa10" providerId="LiveId" clId="{FB5745DF-F891-423A-A0A2-F19FE12FF08D}" dt="2026-09-14T14:33:02.697" v="1571" actId="790"/>
        <pc:sldMkLst>
          <pc:docMk/>
          <pc:sldMk cId="0" sldId="256"/>
        </pc:sldMkLst>
        <pc:spChg chg="mod">
          <ac:chgData name="Allen Mendelsohn" userId="86f0204bdc17aa10" providerId="LiveId" clId="{FB5745DF-F891-423A-A0A2-F19FE12FF08D}" dt="2026-09-14T14:33:02.697" v="1571" actId="790"/>
          <ac:spMkLst>
            <pc:docMk/>
            <pc:sldMk cId="0" sldId="256"/>
            <ac:spMk id="15362" creationId="{00000000-0000-0000-0000-000000000000}"/>
          </ac:spMkLst>
        </pc:spChg>
      </pc:sldChg>
      <pc:sldChg chg="modSp mod modNotesTx">
        <pc:chgData name="Allen Mendelsohn" userId="86f0204bdc17aa10" providerId="LiveId" clId="{FB5745DF-F891-423A-A0A2-F19FE12FF08D}" dt="2026-09-14T14:33:29.471" v="1606" actId="20577"/>
        <pc:sldMkLst>
          <pc:docMk/>
          <pc:sldMk cId="1946074678" sldId="401"/>
        </pc:sldMkLst>
        <pc:spChg chg="mod">
          <ac:chgData name="Allen Mendelsohn" userId="86f0204bdc17aa10" providerId="LiveId" clId="{FB5745DF-F891-423A-A0A2-F19FE12FF08D}" dt="2026-09-14T14:33:29.471" v="1606" actId="20577"/>
          <ac:spMkLst>
            <pc:docMk/>
            <pc:sldMk cId="1946074678" sldId="401"/>
            <ac:spMk id="37892" creationId="{00000000-0000-0000-0000-000000000000}"/>
          </ac:spMkLst>
        </pc:spChg>
        <pc:spChg chg="mod">
          <ac:chgData name="Allen Mendelsohn" userId="86f0204bdc17aa10" providerId="LiveId" clId="{FB5745DF-F891-423A-A0A2-F19FE12FF08D}" dt="2026-09-14T14:33:02.697" v="1571" actId="790"/>
          <ac:spMkLst>
            <pc:docMk/>
            <pc:sldMk cId="1946074678" sldId="401"/>
            <ac:spMk id="66564" creationId="{00000000-0000-0000-0000-000000000000}"/>
          </ac:spMkLst>
        </pc:spChg>
        <pc:spChg chg="mod">
          <ac:chgData name="Allen Mendelsohn" userId="86f0204bdc17aa10" providerId="LiveId" clId="{FB5745DF-F891-423A-A0A2-F19FE12FF08D}" dt="2026-09-14T14:33:02.697" v="1571" actId="790"/>
          <ac:spMkLst>
            <pc:docMk/>
            <pc:sldMk cId="1946074678" sldId="401"/>
            <ac:spMk id="74754" creationId="{00000000-0000-0000-0000-000000000000}"/>
          </ac:spMkLst>
        </pc:spChg>
        <pc:spChg chg="mod">
          <ac:chgData name="Allen Mendelsohn" userId="86f0204bdc17aa10" providerId="LiveId" clId="{FB5745DF-F891-423A-A0A2-F19FE12FF08D}" dt="2026-09-14T14:33:02.697" v="1571" actId="790"/>
          <ac:spMkLst>
            <pc:docMk/>
            <pc:sldMk cId="1946074678" sldId="401"/>
            <ac:spMk id="74757" creationId="{00000000-0000-0000-0000-000000000000}"/>
          </ac:spMkLst>
        </pc:spChg>
      </pc:sldChg>
      <pc:sldChg chg="modSp mod">
        <pc:chgData name="Allen Mendelsohn" userId="86f0204bdc17aa10" providerId="LiveId" clId="{FB5745DF-F891-423A-A0A2-F19FE12FF08D}" dt="2026-09-14T14:33:02.697" v="1571" actId="790"/>
        <pc:sldMkLst>
          <pc:docMk/>
          <pc:sldMk cId="2691398245" sldId="407"/>
        </pc:sldMkLst>
        <pc:spChg chg="mod">
          <ac:chgData name="Allen Mendelsohn" userId="86f0204bdc17aa10" providerId="LiveId" clId="{FB5745DF-F891-423A-A0A2-F19FE12FF08D}" dt="2026-09-14T14:33:02.697" v="1571" actId="790"/>
          <ac:spMkLst>
            <pc:docMk/>
            <pc:sldMk cId="2691398245" sldId="407"/>
            <ac:spMk id="2" creationId="{099EA2B7-A83F-41EF-86E7-A948EC0A3F08}"/>
          </ac:spMkLst>
        </pc:spChg>
        <pc:spChg chg="mod">
          <ac:chgData name="Allen Mendelsohn" userId="86f0204bdc17aa10" providerId="LiveId" clId="{FB5745DF-F891-423A-A0A2-F19FE12FF08D}" dt="2026-09-14T14:33:02.697" v="1571" actId="790"/>
          <ac:spMkLst>
            <pc:docMk/>
            <pc:sldMk cId="2691398245" sldId="407"/>
            <ac:spMk id="3" creationId="{2F65F228-294D-494A-8753-8D16947BD508}"/>
          </ac:spMkLst>
        </pc:spChg>
      </pc:sldChg>
      <pc:sldChg chg="modSp mod">
        <pc:chgData name="Allen Mendelsohn" userId="86f0204bdc17aa10" providerId="LiveId" clId="{FB5745DF-F891-423A-A0A2-F19FE12FF08D}" dt="2026-09-14T14:33:02.697" v="1571" actId="790"/>
        <pc:sldMkLst>
          <pc:docMk/>
          <pc:sldMk cId="2815905751" sldId="408"/>
        </pc:sldMkLst>
        <pc:spChg chg="mod">
          <ac:chgData name="Allen Mendelsohn" userId="86f0204bdc17aa10" providerId="LiveId" clId="{FB5745DF-F891-423A-A0A2-F19FE12FF08D}" dt="2026-09-14T14:33:02.697" v="1571" actId="790"/>
          <ac:spMkLst>
            <pc:docMk/>
            <pc:sldMk cId="2815905751" sldId="408"/>
            <ac:spMk id="2" creationId="{B72B3FB6-B651-47B9-AD38-752CFD4B9780}"/>
          </ac:spMkLst>
        </pc:spChg>
        <pc:spChg chg="mod">
          <ac:chgData name="Allen Mendelsohn" userId="86f0204bdc17aa10" providerId="LiveId" clId="{FB5745DF-F891-423A-A0A2-F19FE12FF08D}" dt="2026-09-14T14:33:02.697" v="1571" actId="790"/>
          <ac:spMkLst>
            <pc:docMk/>
            <pc:sldMk cId="2815905751" sldId="408"/>
            <ac:spMk id="4" creationId="{F8C6108C-33DB-4FE5-90E8-3457AF5F7909}"/>
          </ac:spMkLst>
        </pc:spChg>
      </pc:sldChg>
      <pc:sldChg chg="modSp mod">
        <pc:chgData name="Allen Mendelsohn" userId="86f0204bdc17aa10" providerId="LiveId" clId="{FB5745DF-F891-423A-A0A2-F19FE12FF08D}" dt="2026-09-14T14:33:02.697" v="1571" actId="790"/>
        <pc:sldMkLst>
          <pc:docMk/>
          <pc:sldMk cId="1344853493" sldId="409"/>
        </pc:sldMkLst>
        <pc:spChg chg="mod">
          <ac:chgData name="Allen Mendelsohn" userId="86f0204bdc17aa10" providerId="LiveId" clId="{FB5745DF-F891-423A-A0A2-F19FE12FF08D}" dt="2026-09-14T14:33:02.697" v="1571" actId="790"/>
          <ac:spMkLst>
            <pc:docMk/>
            <pc:sldMk cId="1344853493" sldId="409"/>
            <ac:spMk id="2" creationId="{3A4EC156-13E7-4152-9A3B-06D5F1D16CF9}"/>
          </ac:spMkLst>
        </pc:spChg>
        <pc:spChg chg="mod">
          <ac:chgData name="Allen Mendelsohn" userId="86f0204bdc17aa10" providerId="LiveId" clId="{FB5745DF-F891-423A-A0A2-F19FE12FF08D}" dt="2026-09-14T14:33:02.697" v="1571" actId="790"/>
          <ac:spMkLst>
            <pc:docMk/>
            <pc:sldMk cId="1344853493" sldId="409"/>
            <ac:spMk id="3" creationId="{3793B7F7-2E50-4CD2-96AC-86043430A35A}"/>
          </ac:spMkLst>
        </pc:spChg>
        <pc:spChg chg="mod">
          <ac:chgData name="Allen Mendelsohn" userId="86f0204bdc17aa10" providerId="LiveId" clId="{FB5745DF-F891-423A-A0A2-F19FE12FF08D}" dt="2026-09-14T14:33:02.697" v="1571" actId="790"/>
          <ac:spMkLst>
            <pc:docMk/>
            <pc:sldMk cId="1344853493" sldId="409"/>
            <ac:spMk id="4" creationId="{0B53E0B0-D808-48C0-BAF7-FF5D875AE56A}"/>
          </ac:spMkLst>
        </pc:spChg>
      </pc:sldChg>
      <pc:sldChg chg="modSp mod">
        <pc:chgData name="Allen Mendelsohn" userId="86f0204bdc17aa10" providerId="LiveId" clId="{FB5745DF-F891-423A-A0A2-F19FE12FF08D}" dt="2026-09-14T14:33:02.697" v="1571" actId="790"/>
        <pc:sldMkLst>
          <pc:docMk/>
          <pc:sldMk cId="2694666899" sldId="410"/>
        </pc:sldMkLst>
        <pc:spChg chg="mod">
          <ac:chgData name="Allen Mendelsohn" userId="86f0204bdc17aa10" providerId="LiveId" clId="{FB5745DF-F891-423A-A0A2-F19FE12FF08D}" dt="2026-09-14T14:33:02.697" v="1571" actId="790"/>
          <ac:spMkLst>
            <pc:docMk/>
            <pc:sldMk cId="2694666899" sldId="410"/>
            <ac:spMk id="2" creationId="{3A4EC156-13E7-4152-9A3B-06D5F1D16CF9}"/>
          </ac:spMkLst>
        </pc:spChg>
        <pc:spChg chg="mod">
          <ac:chgData name="Allen Mendelsohn" userId="86f0204bdc17aa10" providerId="LiveId" clId="{FB5745DF-F891-423A-A0A2-F19FE12FF08D}" dt="2026-09-14T14:33:02.697" v="1571" actId="790"/>
          <ac:spMkLst>
            <pc:docMk/>
            <pc:sldMk cId="2694666899" sldId="410"/>
            <ac:spMk id="3" creationId="{3793B7F7-2E50-4CD2-96AC-86043430A35A}"/>
          </ac:spMkLst>
        </pc:spChg>
        <pc:spChg chg="mod">
          <ac:chgData name="Allen Mendelsohn" userId="86f0204bdc17aa10" providerId="LiveId" clId="{FB5745DF-F891-423A-A0A2-F19FE12FF08D}" dt="2026-09-14T14:33:02.697" v="1571" actId="790"/>
          <ac:spMkLst>
            <pc:docMk/>
            <pc:sldMk cId="2694666899" sldId="410"/>
            <ac:spMk id="4" creationId="{0B53E0B0-D808-48C0-BAF7-FF5D875AE56A}"/>
          </ac:spMkLst>
        </pc:spChg>
      </pc:sldChg>
      <pc:sldChg chg="modSp mod">
        <pc:chgData name="Allen Mendelsohn" userId="86f0204bdc17aa10" providerId="LiveId" clId="{FB5745DF-F891-423A-A0A2-F19FE12FF08D}" dt="2026-09-14T14:33:02.697" v="1571" actId="790"/>
        <pc:sldMkLst>
          <pc:docMk/>
          <pc:sldMk cId="4230430064" sldId="411"/>
        </pc:sldMkLst>
        <pc:spChg chg="mod">
          <ac:chgData name="Allen Mendelsohn" userId="86f0204bdc17aa10" providerId="LiveId" clId="{FB5745DF-F891-423A-A0A2-F19FE12FF08D}" dt="2026-09-14T14:33:02.697" v="1571" actId="790"/>
          <ac:spMkLst>
            <pc:docMk/>
            <pc:sldMk cId="4230430064" sldId="411"/>
            <ac:spMk id="2" creationId="{7B2541CF-DA9C-4F1D-9A3D-4BA31FCC8A5E}"/>
          </ac:spMkLst>
        </pc:spChg>
        <pc:spChg chg="mod">
          <ac:chgData name="Allen Mendelsohn" userId="86f0204bdc17aa10" providerId="LiveId" clId="{FB5745DF-F891-423A-A0A2-F19FE12FF08D}" dt="2026-09-14T14:33:02.697" v="1571" actId="790"/>
          <ac:spMkLst>
            <pc:docMk/>
            <pc:sldMk cId="4230430064" sldId="411"/>
            <ac:spMk id="3" creationId="{DBD93DD0-9C84-4229-A9DE-62EEAE75F3E4}"/>
          </ac:spMkLst>
        </pc:spChg>
        <pc:spChg chg="mod">
          <ac:chgData name="Allen Mendelsohn" userId="86f0204bdc17aa10" providerId="LiveId" clId="{FB5745DF-F891-423A-A0A2-F19FE12FF08D}" dt="2026-09-14T14:33:02.697" v="1571" actId="790"/>
          <ac:spMkLst>
            <pc:docMk/>
            <pc:sldMk cId="4230430064" sldId="411"/>
            <ac:spMk id="4" creationId="{D6F00B68-7F58-4CBA-95B5-D0C3E1430F50}"/>
          </ac:spMkLst>
        </pc:spChg>
      </pc:sldChg>
      <pc:sldChg chg="modSp mod">
        <pc:chgData name="Allen Mendelsohn" userId="86f0204bdc17aa10" providerId="LiveId" clId="{FB5745DF-F891-423A-A0A2-F19FE12FF08D}" dt="2026-09-14T14:33:02.697" v="1571" actId="790"/>
        <pc:sldMkLst>
          <pc:docMk/>
          <pc:sldMk cId="3196325734" sldId="413"/>
        </pc:sldMkLst>
        <pc:spChg chg="mod">
          <ac:chgData name="Allen Mendelsohn" userId="86f0204bdc17aa10" providerId="LiveId" clId="{FB5745DF-F891-423A-A0A2-F19FE12FF08D}" dt="2026-09-14T14:33:02.697" v="1571" actId="790"/>
          <ac:spMkLst>
            <pc:docMk/>
            <pc:sldMk cId="3196325734" sldId="413"/>
            <ac:spMk id="2" creationId="{C6B4FE8E-4266-49FF-9F81-4BAB3ADE7508}"/>
          </ac:spMkLst>
        </pc:spChg>
        <pc:spChg chg="mod">
          <ac:chgData name="Allen Mendelsohn" userId="86f0204bdc17aa10" providerId="LiveId" clId="{FB5745DF-F891-423A-A0A2-F19FE12FF08D}" dt="2026-09-14T14:33:02.697" v="1571" actId="790"/>
          <ac:spMkLst>
            <pc:docMk/>
            <pc:sldMk cId="3196325734" sldId="413"/>
            <ac:spMk id="3" creationId="{EF4267CE-2302-4926-A6AF-4EEBD730ABB7}"/>
          </ac:spMkLst>
        </pc:spChg>
        <pc:spChg chg="mod">
          <ac:chgData name="Allen Mendelsohn" userId="86f0204bdc17aa10" providerId="LiveId" clId="{FB5745DF-F891-423A-A0A2-F19FE12FF08D}" dt="2026-09-14T14:33:02.697" v="1571" actId="790"/>
          <ac:spMkLst>
            <pc:docMk/>
            <pc:sldMk cId="3196325734" sldId="413"/>
            <ac:spMk id="4" creationId="{584FA49A-0BAC-4BAB-9B61-DA3A7A850921}"/>
          </ac:spMkLst>
        </pc:spChg>
      </pc:sldChg>
      <pc:sldChg chg="modSp mod modNotesTx">
        <pc:chgData name="Allen Mendelsohn" userId="86f0204bdc17aa10" providerId="LiveId" clId="{FB5745DF-F891-423A-A0A2-F19FE12FF08D}" dt="2026-09-14T14:33:02.697" v="1571" actId="790"/>
        <pc:sldMkLst>
          <pc:docMk/>
          <pc:sldMk cId="1672051114" sldId="414"/>
        </pc:sldMkLst>
        <pc:spChg chg="mod">
          <ac:chgData name="Allen Mendelsohn" userId="86f0204bdc17aa10" providerId="LiveId" clId="{FB5745DF-F891-423A-A0A2-F19FE12FF08D}" dt="2026-09-14T14:33:02.697" v="1571" actId="790"/>
          <ac:spMkLst>
            <pc:docMk/>
            <pc:sldMk cId="1672051114" sldId="414"/>
            <ac:spMk id="2" creationId="{71391314-D55E-495B-A225-F40268F436A0}"/>
          </ac:spMkLst>
        </pc:spChg>
        <pc:spChg chg="mod">
          <ac:chgData name="Allen Mendelsohn" userId="86f0204bdc17aa10" providerId="LiveId" clId="{FB5745DF-F891-423A-A0A2-F19FE12FF08D}" dt="2026-09-14T14:33:02.697" v="1571" actId="790"/>
          <ac:spMkLst>
            <pc:docMk/>
            <pc:sldMk cId="1672051114" sldId="414"/>
            <ac:spMk id="3" creationId="{B916E4F5-B664-4E71-8ADE-F20E9DAB0E48}"/>
          </ac:spMkLst>
        </pc:spChg>
        <pc:spChg chg="mod">
          <ac:chgData name="Allen Mendelsohn" userId="86f0204bdc17aa10" providerId="LiveId" clId="{FB5745DF-F891-423A-A0A2-F19FE12FF08D}" dt="2026-09-14T14:33:02.697" v="1571" actId="790"/>
          <ac:spMkLst>
            <pc:docMk/>
            <pc:sldMk cId="1672051114" sldId="414"/>
            <ac:spMk id="4" creationId="{D4FC47E1-EFB0-47CB-BF3D-63CC3570DCD1}"/>
          </ac:spMkLst>
        </pc:spChg>
      </pc:sldChg>
      <pc:sldChg chg="modSp mod">
        <pc:chgData name="Allen Mendelsohn" userId="86f0204bdc17aa10" providerId="LiveId" clId="{FB5745DF-F891-423A-A0A2-F19FE12FF08D}" dt="2026-09-14T14:33:02.697" v="1571" actId="790"/>
        <pc:sldMkLst>
          <pc:docMk/>
          <pc:sldMk cId="79642159" sldId="416"/>
        </pc:sldMkLst>
        <pc:spChg chg="mod">
          <ac:chgData name="Allen Mendelsohn" userId="86f0204bdc17aa10" providerId="LiveId" clId="{FB5745DF-F891-423A-A0A2-F19FE12FF08D}" dt="2026-09-14T14:33:02.697" v="1571" actId="790"/>
          <ac:spMkLst>
            <pc:docMk/>
            <pc:sldMk cId="79642159" sldId="416"/>
            <ac:spMk id="2" creationId="{3A4EC156-13E7-4152-9A3B-06D5F1D16CF9}"/>
          </ac:spMkLst>
        </pc:spChg>
        <pc:spChg chg="mod">
          <ac:chgData name="Allen Mendelsohn" userId="86f0204bdc17aa10" providerId="LiveId" clId="{FB5745DF-F891-423A-A0A2-F19FE12FF08D}" dt="2026-09-14T14:33:02.697" v="1571" actId="790"/>
          <ac:spMkLst>
            <pc:docMk/>
            <pc:sldMk cId="79642159" sldId="416"/>
            <ac:spMk id="3" creationId="{3793B7F7-2E50-4CD2-96AC-86043430A35A}"/>
          </ac:spMkLst>
        </pc:spChg>
        <pc:spChg chg="mod">
          <ac:chgData name="Allen Mendelsohn" userId="86f0204bdc17aa10" providerId="LiveId" clId="{FB5745DF-F891-423A-A0A2-F19FE12FF08D}" dt="2026-09-14T14:33:02.697" v="1571" actId="790"/>
          <ac:spMkLst>
            <pc:docMk/>
            <pc:sldMk cId="79642159" sldId="416"/>
            <ac:spMk id="4" creationId="{0B53E0B0-D808-48C0-BAF7-FF5D875AE56A}"/>
          </ac:spMkLst>
        </pc:spChg>
      </pc:sldChg>
      <pc:sldChg chg="modSp del mod">
        <pc:chgData name="Allen Mendelsohn" userId="86f0204bdc17aa10" providerId="LiveId" clId="{FB5745DF-F891-423A-A0A2-F19FE12FF08D}" dt="2026-09-15T11:36:08.144" v="2432" actId="47"/>
        <pc:sldMkLst>
          <pc:docMk/>
          <pc:sldMk cId="404549730" sldId="417"/>
        </pc:sldMkLst>
        <pc:spChg chg="mod">
          <ac:chgData name="Allen Mendelsohn" userId="86f0204bdc17aa10" providerId="LiveId" clId="{FB5745DF-F891-423A-A0A2-F19FE12FF08D}" dt="2026-09-14T14:33:02.697" v="1571" actId="790"/>
          <ac:spMkLst>
            <pc:docMk/>
            <pc:sldMk cId="404549730" sldId="417"/>
            <ac:spMk id="2" creationId="{C7F74C44-1C0C-4F3F-9C19-4610C32F8228}"/>
          </ac:spMkLst>
        </pc:spChg>
        <pc:spChg chg="mod">
          <ac:chgData name="Allen Mendelsohn" userId="86f0204bdc17aa10" providerId="LiveId" clId="{FB5745DF-F891-423A-A0A2-F19FE12FF08D}" dt="2026-09-14T14:33:02.697" v="1571" actId="790"/>
          <ac:spMkLst>
            <pc:docMk/>
            <pc:sldMk cId="404549730" sldId="417"/>
            <ac:spMk id="3" creationId="{A8879D88-4FC7-48C4-8A31-2B726C5B70FA}"/>
          </ac:spMkLst>
        </pc:spChg>
        <pc:spChg chg="mod">
          <ac:chgData name="Allen Mendelsohn" userId="86f0204bdc17aa10" providerId="LiveId" clId="{FB5745DF-F891-423A-A0A2-F19FE12FF08D}" dt="2026-09-14T14:33:02.697" v="1571" actId="790"/>
          <ac:spMkLst>
            <pc:docMk/>
            <pc:sldMk cId="404549730" sldId="417"/>
            <ac:spMk id="4" creationId="{95C6B918-34B8-42D4-82FC-C51A9F8589C7}"/>
          </ac:spMkLst>
        </pc:spChg>
      </pc:sldChg>
      <pc:sldChg chg="modSp del mod">
        <pc:chgData name="Allen Mendelsohn" userId="86f0204bdc17aa10" providerId="LiveId" clId="{FB5745DF-F891-423A-A0A2-F19FE12FF08D}" dt="2026-09-15T11:36:08.144" v="2432" actId="47"/>
        <pc:sldMkLst>
          <pc:docMk/>
          <pc:sldMk cId="2697704165" sldId="418"/>
        </pc:sldMkLst>
        <pc:spChg chg="mod">
          <ac:chgData name="Allen Mendelsohn" userId="86f0204bdc17aa10" providerId="LiveId" clId="{FB5745DF-F891-423A-A0A2-F19FE12FF08D}" dt="2026-09-14T14:33:02.697" v="1571" actId="790"/>
          <ac:spMkLst>
            <pc:docMk/>
            <pc:sldMk cId="2697704165" sldId="418"/>
            <ac:spMk id="2" creationId="{0CBEAD6E-4B60-4AD8-AC2B-EB316A688A5D}"/>
          </ac:spMkLst>
        </pc:spChg>
        <pc:spChg chg="mod">
          <ac:chgData name="Allen Mendelsohn" userId="86f0204bdc17aa10" providerId="LiveId" clId="{FB5745DF-F891-423A-A0A2-F19FE12FF08D}" dt="2026-09-14T14:33:02.697" v="1571" actId="790"/>
          <ac:spMkLst>
            <pc:docMk/>
            <pc:sldMk cId="2697704165" sldId="418"/>
            <ac:spMk id="3" creationId="{7F1A1A11-CE87-496A-9532-E5C751D591A0}"/>
          </ac:spMkLst>
        </pc:spChg>
        <pc:spChg chg="mod">
          <ac:chgData name="Allen Mendelsohn" userId="86f0204bdc17aa10" providerId="LiveId" clId="{FB5745DF-F891-423A-A0A2-F19FE12FF08D}" dt="2026-09-14T14:33:02.697" v="1571" actId="790"/>
          <ac:spMkLst>
            <pc:docMk/>
            <pc:sldMk cId="2697704165" sldId="418"/>
            <ac:spMk id="4" creationId="{6E2B7CD4-C6D3-40CE-9F97-ADE350A68AE3}"/>
          </ac:spMkLst>
        </pc:spChg>
      </pc:sldChg>
      <pc:sldChg chg="modSp del mod">
        <pc:chgData name="Allen Mendelsohn" userId="86f0204bdc17aa10" providerId="LiveId" clId="{FB5745DF-F891-423A-A0A2-F19FE12FF08D}" dt="2026-09-15T11:36:08.144" v="2432" actId="47"/>
        <pc:sldMkLst>
          <pc:docMk/>
          <pc:sldMk cId="2047072504" sldId="419"/>
        </pc:sldMkLst>
        <pc:spChg chg="mod">
          <ac:chgData name="Allen Mendelsohn" userId="86f0204bdc17aa10" providerId="LiveId" clId="{FB5745DF-F891-423A-A0A2-F19FE12FF08D}" dt="2026-09-14T14:33:02.697" v="1571" actId="790"/>
          <ac:spMkLst>
            <pc:docMk/>
            <pc:sldMk cId="2047072504" sldId="419"/>
            <ac:spMk id="2" creationId="{C82D408C-CCCB-4925-B864-9207E1D21BDA}"/>
          </ac:spMkLst>
        </pc:spChg>
        <pc:spChg chg="mod">
          <ac:chgData name="Allen Mendelsohn" userId="86f0204bdc17aa10" providerId="LiveId" clId="{FB5745DF-F891-423A-A0A2-F19FE12FF08D}" dt="2026-09-14T14:33:02.697" v="1571" actId="790"/>
          <ac:spMkLst>
            <pc:docMk/>
            <pc:sldMk cId="2047072504" sldId="419"/>
            <ac:spMk id="3" creationId="{A3C73AEB-9461-40DF-9EE1-B552E20DAFE7}"/>
          </ac:spMkLst>
        </pc:spChg>
        <pc:spChg chg="mod">
          <ac:chgData name="Allen Mendelsohn" userId="86f0204bdc17aa10" providerId="LiveId" clId="{FB5745DF-F891-423A-A0A2-F19FE12FF08D}" dt="2026-09-14T14:33:02.697" v="1571" actId="790"/>
          <ac:spMkLst>
            <pc:docMk/>
            <pc:sldMk cId="2047072504" sldId="419"/>
            <ac:spMk id="4" creationId="{A312A3CF-E629-4EE8-B79C-5F112625A3EC}"/>
          </ac:spMkLst>
        </pc:spChg>
      </pc:sldChg>
      <pc:sldChg chg="modSp del mod">
        <pc:chgData name="Allen Mendelsohn" userId="86f0204bdc17aa10" providerId="LiveId" clId="{FB5745DF-F891-423A-A0A2-F19FE12FF08D}" dt="2026-09-15T11:36:08.144" v="2432" actId="47"/>
        <pc:sldMkLst>
          <pc:docMk/>
          <pc:sldMk cId="149923548" sldId="420"/>
        </pc:sldMkLst>
        <pc:spChg chg="mod">
          <ac:chgData name="Allen Mendelsohn" userId="86f0204bdc17aa10" providerId="LiveId" clId="{FB5745DF-F891-423A-A0A2-F19FE12FF08D}" dt="2026-09-14T14:33:02.697" v="1571" actId="790"/>
          <ac:spMkLst>
            <pc:docMk/>
            <pc:sldMk cId="149923548" sldId="420"/>
            <ac:spMk id="2" creationId="{C82D408C-CCCB-4925-B864-9207E1D21BDA}"/>
          </ac:spMkLst>
        </pc:spChg>
        <pc:spChg chg="mod">
          <ac:chgData name="Allen Mendelsohn" userId="86f0204bdc17aa10" providerId="LiveId" clId="{FB5745DF-F891-423A-A0A2-F19FE12FF08D}" dt="2026-09-14T14:33:02.697" v="1571" actId="790"/>
          <ac:spMkLst>
            <pc:docMk/>
            <pc:sldMk cId="149923548" sldId="420"/>
            <ac:spMk id="3" creationId="{A3C73AEB-9461-40DF-9EE1-B552E20DAFE7}"/>
          </ac:spMkLst>
        </pc:spChg>
        <pc:spChg chg="mod">
          <ac:chgData name="Allen Mendelsohn" userId="86f0204bdc17aa10" providerId="LiveId" clId="{FB5745DF-F891-423A-A0A2-F19FE12FF08D}" dt="2026-09-14T14:33:02.697" v="1571" actId="790"/>
          <ac:spMkLst>
            <pc:docMk/>
            <pc:sldMk cId="149923548" sldId="420"/>
            <ac:spMk id="4" creationId="{A312A3CF-E629-4EE8-B79C-5F112625A3EC}"/>
          </ac:spMkLst>
        </pc:spChg>
      </pc:sldChg>
      <pc:sldChg chg="modSp del mod">
        <pc:chgData name="Allen Mendelsohn" userId="86f0204bdc17aa10" providerId="LiveId" clId="{FB5745DF-F891-423A-A0A2-F19FE12FF08D}" dt="2026-09-15T11:36:08.144" v="2432" actId="47"/>
        <pc:sldMkLst>
          <pc:docMk/>
          <pc:sldMk cId="2215065744" sldId="421"/>
        </pc:sldMkLst>
        <pc:spChg chg="mod">
          <ac:chgData name="Allen Mendelsohn" userId="86f0204bdc17aa10" providerId="LiveId" clId="{FB5745DF-F891-423A-A0A2-F19FE12FF08D}" dt="2026-09-14T14:33:02.697" v="1571" actId="790"/>
          <ac:spMkLst>
            <pc:docMk/>
            <pc:sldMk cId="2215065744" sldId="421"/>
            <ac:spMk id="4" creationId="{FE41006D-024C-4203-A1BC-22B2DFA156A4}"/>
          </ac:spMkLst>
        </pc:spChg>
        <pc:spChg chg="mod">
          <ac:chgData name="Allen Mendelsohn" userId="86f0204bdc17aa10" providerId="LiveId" clId="{FB5745DF-F891-423A-A0A2-F19FE12FF08D}" dt="2026-09-14T14:33:02.697" v="1571" actId="790"/>
          <ac:spMkLst>
            <pc:docMk/>
            <pc:sldMk cId="2215065744" sldId="421"/>
            <ac:spMk id="5" creationId="{FC6BD0CA-F628-49D2-AAC5-A56503F26D67}"/>
          </ac:spMkLst>
        </pc:spChg>
        <pc:spChg chg="mod">
          <ac:chgData name="Allen Mendelsohn" userId="86f0204bdc17aa10" providerId="LiveId" clId="{FB5745DF-F891-423A-A0A2-F19FE12FF08D}" dt="2026-09-14T14:33:02.697" v="1571" actId="790"/>
          <ac:spMkLst>
            <pc:docMk/>
            <pc:sldMk cId="2215065744" sldId="421"/>
            <ac:spMk id="6" creationId="{F8E81E0F-754E-48A3-BC12-F6AF95FE47F1}"/>
          </ac:spMkLst>
        </pc:spChg>
        <pc:spChg chg="mod">
          <ac:chgData name="Allen Mendelsohn" userId="86f0204bdc17aa10" providerId="LiveId" clId="{FB5745DF-F891-423A-A0A2-F19FE12FF08D}" dt="2026-09-14T14:33:02.697" v="1571" actId="790"/>
          <ac:spMkLst>
            <pc:docMk/>
            <pc:sldMk cId="2215065744" sldId="421"/>
            <ac:spMk id="7" creationId="{59375035-4AC5-4FA0-A1FF-EF8E573C078D}"/>
          </ac:spMkLst>
        </pc:spChg>
        <pc:spChg chg="mod">
          <ac:chgData name="Allen Mendelsohn" userId="86f0204bdc17aa10" providerId="LiveId" clId="{FB5745DF-F891-423A-A0A2-F19FE12FF08D}" dt="2026-09-14T14:33:02.697" v="1571" actId="790"/>
          <ac:spMkLst>
            <pc:docMk/>
            <pc:sldMk cId="2215065744" sldId="421"/>
            <ac:spMk id="8" creationId="{A76084E5-96B8-42BC-AEDC-E770BBB78A36}"/>
          </ac:spMkLst>
        </pc:spChg>
        <pc:spChg chg="mod">
          <ac:chgData name="Allen Mendelsohn" userId="86f0204bdc17aa10" providerId="LiveId" clId="{FB5745DF-F891-423A-A0A2-F19FE12FF08D}" dt="2026-09-14T14:33:02.697" v="1571" actId="790"/>
          <ac:spMkLst>
            <pc:docMk/>
            <pc:sldMk cId="2215065744" sldId="421"/>
            <ac:spMk id="9" creationId="{7A1A09A8-192B-4FDB-83B1-E77420BB07BA}"/>
          </ac:spMkLst>
        </pc:spChg>
      </pc:sldChg>
      <pc:sldChg chg="modSp add mod">
        <pc:chgData name="Allen Mendelsohn" userId="86f0204bdc17aa10" providerId="LiveId" clId="{FB5745DF-F891-423A-A0A2-F19FE12FF08D}" dt="2026-09-14T14:33:02.697" v="1571" actId="790"/>
        <pc:sldMkLst>
          <pc:docMk/>
          <pc:sldMk cId="2396789401" sldId="422"/>
        </pc:sldMkLst>
        <pc:spChg chg="mod">
          <ac:chgData name="Allen Mendelsohn" userId="86f0204bdc17aa10" providerId="LiveId" clId="{FB5745DF-F891-423A-A0A2-F19FE12FF08D}" dt="2026-09-14T14:33:02.697" v="1571" actId="790"/>
          <ac:spMkLst>
            <pc:docMk/>
            <pc:sldMk cId="2396789401" sldId="422"/>
            <ac:spMk id="2" creationId="{CDE81125-C107-4D8F-B682-3A175179EEBE}"/>
          </ac:spMkLst>
        </pc:spChg>
        <pc:spChg chg="mod">
          <ac:chgData name="Allen Mendelsohn" userId="86f0204bdc17aa10" providerId="LiveId" clId="{FB5745DF-F891-423A-A0A2-F19FE12FF08D}" dt="2026-09-14T14:33:02.697" v="1571" actId="790"/>
          <ac:spMkLst>
            <pc:docMk/>
            <pc:sldMk cId="2396789401" sldId="422"/>
            <ac:spMk id="3" creationId="{CCAC06F4-A8E2-441F-AFC4-580CF89ECF7E}"/>
          </ac:spMkLst>
        </pc:spChg>
      </pc:sldChg>
      <pc:sldChg chg="modSp add mod">
        <pc:chgData name="Allen Mendelsohn" userId="86f0204bdc17aa10" providerId="LiveId" clId="{FB5745DF-F891-423A-A0A2-F19FE12FF08D}" dt="2026-09-14T14:33:02.697" v="1571" actId="790"/>
        <pc:sldMkLst>
          <pc:docMk/>
          <pc:sldMk cId="3439749307" sldId="423"/>
        </pc:sldMkLst>
        <pc:spChg chg="mod">
          <ac:chgData name="Allen Mendelsohn" userId="86f0204bdc17aa10" providerId="LiveId" clId="{FB5745DF-F891-423A-A0A2-F19FE12FF08D}" dt="2026-09-14T14:33:02.697" v="1571" actId="790"/>
          <ac:spMkLst>
            <pc:docMk/>
            <pc:sldMk cId="3439749307" sldId="423"/>
            <ac:spMk id="2" creationId="{D4F45D87-698E-4025-80C9-EDE9BB9B817E}"/>
          </ac:spMkLst>
        </pc:spChg>
        <pc:spChg chg="mod">
          <ac:chgData name="Allen Mendelsohn" userId="86f0204bdc17aa10" providerId="LiveId" clId="{FB5745DF-F891-423A-A0A2-F19FE12FF08D}" dt="2026-09-14T14:33:02.697" v="1571" actId="790"/>
          <ac:spMkLst>
            <pc:docMk/>
            <pc:sldMk cId="3439749307" sldId="423"/>
            <ac:spMk id="3" creationId="{4CE606FB-A521-4330-A31F-8014C151061E}"/>
          </ac:spMkLst>
        </pc:spChg>
        <pc:spChg chg="mod">
          <ac:chgData name="Allen Mendelsohn" userId="86f0204bdc17aa10" providerId="LiveId" clId="{FB5745DF-F891-423A-A0A2-F19FE12FF08D}" dt="2026-09-14T14:33:02.697" v="1571" actId="790"/>
          <ac:spMkLst>
            <pc:docMk/>
            <pc:sldMk cId="3439749307" sldId="423"/>
            <ac:spMk id="4" creationId="{FE56888E-7781-46A4-9179-8552987EADA6}"/>
          </ac:spMkLst>
        </pc:spChg>
      </pc:sldChg>
      <pc:sldChg chg="modSp add del mod">
        <pc:chgData name="Allen Mendelsohn" userId="86f0204bdc17aa10" providerId="LiveId" clId="{FB5745DF-F891-423A-A0A2-F19FE12FF08D}" dt="2026-09-15T11:36:08.144" v="2432" actId="47"/>
        <pc:sldMkLst>
          <pc:docMk/>
          <pc:sldMk cId="683081041" sldId="424"/>
        </pc:sldMkLst>
        <pc:spChg chg="mod">
          <ac:chgData name="Allen Mendelsohn" userId="86f0204bdc17aa10" providerId="LiveId" clId="{FB5745DF-F891-423A-A0A2-F19FE12FF08D}" dt="2026-09-14T14:33:02.697" v="1571" actId="790"/>
          <ac:spMkLst>
            <pc:docMk/>
            <pc:sldMk cId="683081041" sldId="424"/>
            <ac:spMk id="2" creationId="{367FF8B8-A4E9-427A-9119-A838FB094790}"/>
          </ac:spMkLst>
        </pc:spChg>
        <pc:spChg chg="mod">
          <ac:chgData name="Allen Mendelsohn" userId="86f0204bdc17aa10" providerId="LiveId" clId="{FB5745DF-F891-423A-A0A2-F19FE12FF08D}" dt="2026-09-14T14:33:02.697" v="1571" actId="790"/>
          <ac:spMkLst>
            <pc:docMk/>
            <pc:sldMk cId="683081041" sldId="424"/>
            <ac:spMk id="3" creationId="{30F881BA-2905-471E-A1AA-43622DE2CA0A}"/>
          </ac:spMkLst>
        </pc:spChg>
        <pc:spChg chg="mod">
          <ac:chgData name="Allen Mendelsohn" userId="86f0204bdc17aa10" providerId="LiveId" clId="{FB5745DF-F891-423A-A0A2-F19FE12FF08D}" dt="2026-09-14T14:33:02.697" v="1571" actId="790"/>
          <ac:spMkLst>
            <pc:docMk/>
            <pc:sldMk cId="683081041" sldId="424"/>
            <ac:spMk id="4" creationId="{6FD87F9D-8A18-4DFD-8081-8E8CECB41412}"/>
          </ac:spMkLst>
        </pc:spChg>
      </pc:sldChg>
      <pc:sldChg chg="modSp add mod">
        <pc:chgData name="Allen Mendelsohn" userId="86f0204bdc17aa10" providerId="LiveId" clId="{FB5745DF-F891-423A-A0A2-F19FE12FF08D}" dt="2026-09-14T14:33:02.697" v="1571" actId="790"/>
        <pc:sldMkLst>
          <pc:docMk/>
          <pc:sldMk cId="1216332799" sldId="425"/>
        </pc:sldMkLst>
        <pc:spChg chg="mod">
          <ac:chgData name="Allen Mendelsohn" userId="86f0204bdc17aa10" providerId="LiveId" clId="{FB5745DF-F891-423A-A0A2-F19FE12FF08D}" dt="2026-09-14T14:33:02.697" v="1571" actId="790"/>
          <ac:spMkLst>
            <pc:docMk/>
            <pc:sldMk cId="1216332799" sldId="425"/>
            <ac:spMk id="2" creationId="{ED4FB9B5-CD4B-4DF5-B1D4-78216ADEDE29}"/>
          </ac:spMkLst>
        </pc:spChg>
        <pc:spChg chg="mod">
          <ac:chgData name="Allen Mendelsohn" userId="86f0204bdc17aa10" providerId="LiveId" clId="{FB5745DF-F891-423A-A0A2-F19FE12FF08D}" dt="2026-09-14T14:33:02.697" v="1571" actId="790"/>
          <ac:spMkLst>
            <pc:docMk/>
            <pc:sldMk cId="1216332799" sldId="425"/>
            <ac:spMk id="3" creationId="{57BC6141-5B7E-4A73-B3B1-6ACC28F40BB9}"/>
          </ac:spMkLst>
        </pc:spChg>
        <pc:spChg chg="mod">
          <ac:chgData name="Allen Mendelsohn" userId="86f0204bdc17aa10" providerId="LiveId" clId="{FB5745DF-F891-423A-A0A2-F19FE12FF08D}" dt="2026-09-14T14:33:02.697" v="1571" actId="790"/>
          <ac:spMkLst>
            <pc:docMk/>
            <pc:sldMk cId="1216332799" sldId="425"/>
            <ac:spMk id="4" creationId="{03AC573A-6D32-41D5-8F2B-66DB1EF24812}"/>
          </ac:spMkLst>
        </pc:spChg>
      </pc:sldChg>
      <pc:sldChg chg="modSp add mod">
        <pc:chgData name="Allen Mendelsohn" userId="86f0204bdc17aa10" providerId="LiveId" clId="{FB5745DF-F891-423A-A0A2-F19FE12FF08D}" dt="2026-09-14T14:33:02.697" v="1571" actId="790"/>
        <pc:sldMkLst>
          <pc:docMk/>
          <pc:sldMk cId="4289621417" sldId="426"/>
        </pc:sldMkLst>
        <pc:spChg chg="mod">
          <ac:chgData name="Allen Mendelsohn" userId="86f0204bdc17aa10" providerId="LiveId" clId="{FB5745DF-F891-423A-A0A2-F19FE12FF08D}" dt="2026-09-14T14:33:02.697" v="1571" actId="790"/>
          <ac:spMkLst>
            <pc:docMk/>
            <pc:sldMk cId="4289621417" sldId="426"/>
            <ac:spMk id="2" creationId="{989FA031-C87F-496C-B9E2-E99EA0C470C8}"/>
          </ac:spMkLst>
        </pc:spChg>
        <pc:spChg chg="mod">
          <ac:chgData name="Allen Mendelsohn" userId="86f0204bdc17aa10" providerId="LiveId" clId="{FB5745DF-F891-423A-A0A2-F19FE12FF08D}" dt="2026-09-14T14:33:02.697" v="1571" actId="790"/>
          <ac:spMkLst>
            <pc:docMk/>
            <pc:sldMk cId="4289621417" sldId="426"/>
            <ac:spMk id="3" creationId="{77CD207B-3A31-45FD-961B-A25BEB820274}"/>
          </ac:spMkLst>
        </pc:spChg>
        <pc:spChg chg="mod">
          <ac:chgData name="Allen Mendelsohn" userId="86f0204bdc17aa10" providerId="LiveId" clId="{FB5745DF-F891-423A-A0A2-F19FE12FF08D}" dt="2026-09-14T14:33:02.697" v="1571" actId="790"/>
          <ac:spMkLst>
            <pc:docMk/>
            <pc:sldMk cId="4289621417" sldId="426"/>
            <ac:spMk id="4" creationId="{8372ECB7-F3BF-4E03-8E99-82AD193BF9EC}"/>
          </ac:spMkLst>
        </pc:spChg>
      </pc:sldChg>
      <pc:sldChg chg="modSp add del mod">
        <pc:chgData name="Allen Mendelsohn" userId="86f0204bdc17aa10" providerId="LiveId" clId="{FB5745DF-F891-423A-A0A2-F19FE12FF08D}" dt="2026-09-15T11:36:08.144" v="2432" actId="47"/>
        <pc:sldMkLst>
          <pc:docMk/>
          <pc:sldMk cId="354474855" sldId="427"/>
        </pc:sldMkLst>
        <pc:spChg chg="mod">
          <ac:chgData name="Allen Mendelsohn" userId="86f0204bdc17aa10" providerId="LiveId" clId="{FB5745DF-F891-423A-A0A2-F19FE12FF08D}" dt="2026-09-14T14:33:02.697" v="1571" actId="790"/>
          <ac:spMkLst>
            <pc:docMk/>
            <pc:sldMk cId="354474855" sldId="427"/>
            <ac:spMk id="2" creationId="{367FF8B8-A4E9-427A-9119-A838FB094790}"/>
          </ac:spMkLst>
        </pc:spChg>
        <pc:spChg chg="mod">
          <ac:chgData name="Allen Mendelsohn" userId="86f0204bdc17aa10" providerId="LiveId" clId="{FB5745DF-F891-423A-A0A2-F19FE12FF08D}" dt="2026-09-14T14:33:02.697" v="1571" actId="790"/>
          <ac:spMkLst>
            <pc:docMk/>
            <pc:sldMk cId="354474855" sldId="427"/>
            <ac:spMk id="3" creationId="{30F881BA-2905-471E-A1AA-43622DE2CA0A}"/>
          </ac:spMkLst>
        </pc:spChg>
        <pc:spChg chg="mod">
          <ac:chgData name="Allen Mendelsohn" userId="86f0204bdc17aa10" providerId="LiveId" clId="{FB5745DF-F891-423A-A0A2-F19FE12FF08D}" dt="2026-09-14T14:33:02.697" v="1571" actId="790"/>
          <ac:spMkLst>
            <pc:docMk/>
            <pc:sldMk cId="354474855" sldId="427"/>
            <ac:spMk id="4" creationId="{6FD87F9D-8A18-4DFD-8081-8E8CECB41412}"/>
          </ac:spMkLst>
        </pc:spChg>
      </pc:sldChg>
      <pc:sldChg chg="modSp add del mod">
        <pc:chgData name="Allen Mendelsohn" userId="86f0204bdc17aa10" providerId="LiveId" clId="{FB5745DF-F891-423A-A0A2-F19FE12FF08D}" dt="2026-09-15T11:36:08.144" v="2432" actId="47"/>
        <pc:sldMkLst>
          <pc:docMk/>
          <pc:sldMk cId="2811831494" sldId="428"/>
        </pc:sldMkLst>
        <pc:spChg chg="mod">
          <ac:chgData name="Allen Mendelsohn" userId="86f0204bdc17aa10" providerId="LiveId" clId="{FB5745DF-F891-423A-A0A2-F19FE12FF08D}" dt="2026-09-14T14:33:02.697" v="1571" actId="790"/>
          <ac:spMkLst>
            <pc:docMk/>
            <pc:sldMk cId="2811831494" sldId="428"/>
            <ac:spMk id="2" creationId="{367FF8B8-A4E9-427A-9119-A838FB094790}"/>
          </ac:spMkLst>
        </pc:spChg>
        <pc:spChg chg="mod">
          <ac:chgData name="Allen Mendelsohn" userId="86f0204bdc17aa10" providerId="LiveId" clId="{FB5745DF-F891-423A-A0A2-F19FE12FF08D}" dt="2026-09-14T14:33:02.697" v="1571" actId="790"/>
          <ac:spMkLst>
            <pc:docMk/>
            <pc:sldMk cId="2811831494" sldId="428"/>
            <ac:spMk id="3" creationId="{30F881BA-2905-471E-A1AA-43622DE2CA0A}"/>
          </ac:spMkLst>
        </pc:spChg>
        <pc:spChg chg="mod">
          <ac:chgData name="Allen Mendelsohn" userId="86f0204bdc17aa10" providerId="LiveId" clId="{FB5745DF-F891-423A-A0A2-F19FE12FF08D}" dt="2026-09-14T14:33:02.697" v="1571" actId="790"/>
          <ac:spMkLst>
            <pc:docMk/>
            <pc:sldMk cId="2811831494" sldId="428"/>
            <ac:spMk id="4" creationId="{6FD87F9D-8A18-4DFD-8081-8E8CECB41412}"/>
          </ac:spMkLst>
        </pc:spChg>
      </pc:sldChg>
      <pc:sldChg chg="modSp add del mod">
        <pc:chgData name="Allen Mendelsohn" userId="86f0204bdc17aa10" providerId="LiveId" clId="{FB5745DF-F891-423A-A0A2-F19FE12FF08D}" dt="2026-09-15T11:36:08.144" v="2432" actId="47"/>
        <pc:sldMkLst>
          <pc:docMk/>
          <pc:sldMk cId="2712545326" sldId="429"/>
        </pc:sldMkLst>
        <pc:spChg chg="mod">
          <ac:chgData name="Allen Mendelsohn" userId="86f0204bdc17aa10" providerId="LiveId" clId="{FB5745DF-F891-423A-A0A2-F19FE12FF08D}" dt="2026-09-14T14:33:02.697" v="1571" actId="790"/>
          <ac:spMkLst>
            <pc:docMk/>
            <pc:sldMk cId="2712545326" sldId="429"/>
            <ac:spMk id="2" creationId="{776B5360-E0E2-4697-B3F2-85A1379F1EBF}"/>
          </ac:spMkLst>
        </pc:spChg>
        <pc:spChg chg="mod">
          <ac:chgData name="Allen Mendelsohn" userId="86f0204bdc17aa10" providerId="LiveId" clId="{FB5745DF-F891-423A-A0A2-F19FE12FF08D}" dt="2026-09-14T14:33:02.697" v="1571" actId="790"/>
          <ac:spMkLst>
            <pc:docMk/>
            <pc:sldMk cId="2712545326" sldId="429"/>
            <ac:spMk id="3" creationId="{710AE76F-6DFC-4230-B534-4B5544FB25BA}"/>
          </ac:spMkLst>
        </pc:spChg>
        <pc:spChg chg="mod">
          <ac:chgData name="Allen Mendelsohn" userId="86f0204bdc17aa10" providerId="LiveId" clId="{FB5745DF-F891-423A-A0A2-F19FE12FF08D}" dt="2026-09-14T14:33:02.697" v="1571" actId="790"/>
          <ac:spMkLst>
            <pc:docMk/>
            <pc:sldMk cId="2712545326" sldId="429"/>
            <ac:spMk id="4" creationId="{984FB66F-8843-4B67-AB6B-08FC274012A9}"/>
          </ac:spMkLst>
        </pc:spChg>
      </pc:sldChg>
      <pc:sldChg chg="modSp add del mod">
        <pc:chgData name="Allen Mendelsohn" userId="86f0204bdc17aa10" providerId="LiveId" clId="{FB5745DF-F891-423A-A0A2-F19FE12FF08D}" dt="2026-09-15T11:36:08.144" v="2432" actId="47"/>
        <pc:sldMkLst>
          <pc:docMk/>
          <pc:sldMk cId="1934953981" sldId="430"/>
        </pc:sldMkLst>
        <pc:spChg chg="mod">
          <ac:chgData name="Allen Mendelsohn" userId="86f0204bdc17aa10" providerId="LiveId" clId="{FB5745DF-F891-423A-A0A2-F19FE12FF08D}" dt="2026-09-14T14:33:02.697" v="1571" actId="790"/>
          <ac:spMkLst>
            <pc:docMk/>
            <pc:sldMk cId="1934953981" sldId="430"/>
            <ac:spMk id="2" creationId="{913B3346-5BF3-43D0-94C1-D4D04E482CCF}"/>
          </ac:spMkLst>
        </pc:spChg>
        <pc:spChg chg="mod">
          <ac:chgData name="Allen Mendelsohn" userId="86f0204bdc17aa10" providerId="LiveId" clId="{FB5745DF-F891-423A-A0A2-F19FE12FF08D}" dt="2026-09-14T14:33:02.697" v="1571" actId="790"/>
          <ac:spMkLst>
            <pc:docMk/>
            <pc:sldMk cId="1934953981" sldId="430"/>
            <ac:spMk id="3" creationId="{7DF7A965-A241-43F2-A912-3D413BC89515}"/>
          </ac:spMkLst>
        </pc:spChg>
        <pc:spChg chg="mod">
          <ac:chgData name="Allen Mendelsohn" userId="86f0204bdc17aa10" providerId="LiveId" clId="{FB5745DF-F891-423A-A0A2-F19FE12FF08D}" dt="2026-09-14T14:33:02.697" v="1571" actId="790"/>
          <ac:spMkLst>
            <pc:docMk/>
            <pc:sldMk cId="1934953981" sldId="430"/>
            <ac:spMk id="4" creationId="{900568E9-7722-4314-A68F-89F1C9E41E9E}"/>
          </ac:spMkLst>
        </pc:spChg>
      </pc:sldChg>
      <pc:sldChg chg="modSp add del mod">
        <pc:chgData name="Allen Mendelsohn" userId="86f0204bdc17aa10" providerId="LiveId" clId="{FB5745DF-F891-423A-A0A2-F19FE12FF08D}" dt="2026-09-15T11:36:08.144" v="2432" actId="47"/>
        <pc:sldMkLst>
          <pc:docMk/>
          <pc:sldMk cId="567974942" sldId="431"/>
        </pc:sldMkLst>
        <pc:spChg chg="mod">
          <ac:chgData name="Allen Mendelsohn" userId="86f0204bdc17aa10" providerId="LiveId" clId="{FB5745DF-F891-423A-A0A2-F19FE12FF08D}" dt="2026-09-14T14:33:02.697" v="1571" actId="790"/>
          <ac:spMkLst>
            <pc:docMk/>
            <pc:sldMk cId="567974942" sldId="431"/>
            <ac:spMk id="2" creationId="{776B5360-E0E2-4697-B3F2-85A1379F1EBF}"/>
          </ac:spMkLst>
        </pc:spChg>
        <pc:spChg chg="mod">
          <ac:chgData name="Allen Mendelsohn" userId="86f0204bdc17aa10" providerId="LiveId" clId="{FB5745DF-F891-423A-A0A2-F19FE12FF08D}" dt="2026-09-14T14:33:02.697" v="1571" actId="790"/>
          <ac:spMkLst>
            <pc:docMk/>
            <pc:sldMk cId="567974942" sldId="431"/>
            <ac:spMk id="3" creationId="{710AE76F-6DFC-4230-B534-4B5544FB25BA}"/>
          </ac:spMkLst>
        </pc:spChg>
        <pc:spChg chg="mod">
          <ac:chgData name="Allen Mendelsohn" userId="86f0204bdc17aa10" providerId="LiveId" clId="{FB5745DF-F891-423A-A0A2-F19FE12FF08D}" dt="2026-09-14T14:33:02.697" v="1571" actId="790"/>
          <ac:spMkLst>
            <pc:docMk/>
            <pc:sldMk cId="567974942" sldId="431"/>
            <ac:spMk id="4" creationId="{984FB66F-8843-4B67-AB6B-08FC274012A9}"/>
          </ac:spMkLst>
        </pc:spChg>
      </pc:sldChg>
      <pc:sldChg chg="modSp add del mod">
        <pc:chgData name="Allen Mendelsohn" userId="86f0204bdc17aa10" providerId="LiveId" clId="{FB5745DF-F891-423A-A0A2-F19FE12FF08D}" dt="2026-09-15T11:36:08.144" v="2432" actId="47"/>
        <pc:sldMkLst>
          <pc:docMk/>
          <pc:sldMk cId="2026119142" sldId="432"/>
        </pc:sldMkLst>
        <pc:spChg chg="mod">
          <ac:chgData name="Allen Mendelsohn" userId="86f0204bdc17aa10" providerId="LiveId" clId="{FB5745DF-F891-423A-A0A2-F19FE12FF08D}" dt="2026-09-14T14:33:02.697" v="1571" actId="790"/>
          <ac:spMkLst>
            <pc:docMk/>
            <pc:sldMk cId="2026119142" sldId="432"/>
            <ac:spMk id="2" creationId="{776B5360-E0E2-4697-B3F2-85A1379F1EBF}"/>
          </ac:spMkLst>
        </pc:spChg>
        <pc:spChg chg="mod">
          <ac:chgData name="Allen Mendelsohn" userId="86f0204bdc17aa10" providerId="LiveId" clId="{FB5745DF-F891-423A-A0A2-F19FE12FF08D}" dt="2026-09-14T14:33:02.697" v="1571" actId="790"/>
          <ac:spMkLst>
            <pc:docMk/>
            <pc:sldMk cId="2026119142" sldId="432"/>
            <ac:spMk id="3" creationId="{710AE76F-6DFC-4230-B534-4B5544FB25BA}"/>
          </ac:spMkLst>
        </pc:spChg>
        <pc:spChg chg="mod">
          <ac:chgData name="Allen Mendelsohn" userId="86f0204bdc17aa10" providerId="LiveId" clId="{FB5745DF-F891-423A-A0A2-F19FE12FF08D}" dt="2026-09-14T14:33:02.697" v="1571" actId="790"/>
          <ac:spMkLst>
            <pc:docMk/>
            <pc:sldMk cId="2026119142" sldId="432"/>
            <ac:spMk id="4" creationId="{984FB66F-8843-4B67-AB6B-08FC274012A9}"/>
          </ac:spMkLst>
        </pc:spChg>
      </pc:sldChg>
      <pc:sldChg chg="modSp add del mod">
        <pc:chgData name="Allen Mendelsohn" userId="86f0204bdc17aa10" providerId="LiveId" clId="{FB5745DF-F891-423A-A0A2-F19FE12FF08D}" dt="2026-09-15T11:36:08.144" v="2432" actId="47"/>
        <pc:sldMkLst>
          <pc:docMk/>
          <pc:sldMk cId="1032207713" sldId="433"/>
        </pc:sldMkLst>
        <pc:spChg chg="mod">
          <ac:chgData name="Allen Mendelsohn" userId="86f0204bdc17aa10" providerId="LiveId" clId="{FB5745DF-F891-423A-A0A2-F19FE12FF08D}" dt="2026-09-14T14:33:02.697" v="1571" actId="790"/>
          <ac:spMkLst>
            <pc:docMk/>
            <pc:sldMk cId="1032207713" sldId="433"/>
            <ac:spMk id="2" creationId="{22011D1A-E13A-4C9A-8F28-9A07C592C21B}"/>
          </ac:spMkLst>
        </pc:spChg>
        <pc:spChg chg="mod">
          <ac:chgData name="Allen Mendelsohn" userId="86f0204bdc17aa10" providerId="LiveId" clId="{FB5745DF-F891-423A-A0A2-F19FE12FF08D}" dt="2026-09-14T14:33:02.697" v="1571" actId="790"/>
          <ac:spMkLst>
            <pc:docMk/>
            <pc:sldMk cId="1032207713" sldId="433"/>
            <ac:spMk id="3" creationId="{CEFE2E01-6F56-477B-BC2C-29B6DB90C4B8}"/>
          </ac:spMkLst>
        </pc:spChg>
        <pc:spChg chg="mod">
          <ac:chgData name="Allen Mendelsohn" userId="86f0204bdc17aa10" providerId="LiveId" clId="{FB5745DF-F891-423A-A0A2-F19FE12FF08D}" dt="2026-09-14T14:33:02.697" v="1571" actId="790"/>
          <ac:spMkLst>
            <pc:docMk/>
            <pc:sldMk cId="1032207713" sldId="433"/>
            <ac:spMk id="4" creationId="{92F0775C-E4A7-4C1B-8044-8CADFB5191AF}"/>
          </ac:spMkLst>
        </pc:spChg>
        <pc:spChg chg="mod">
          <ac:chgData name="Allen Mendelsohn" userId="86f0204bdc17aa10" providerId="LiveId" clId="{FB5745DF-F891-423A-A0A2-F19FE12FF08D}" dt="2026-09-14T14:33:02.697" v="1571" actId="790"/>
          <ac:spMkLst>
            <pc:docMk/>
            <pc:sldMk cId="1032207713" sldId="433"/>
            <ac:spMk id="5" creationId="{F2864BDF-77CB-4901-BB44-67289777D6AC}"/>
          </ac:spMkLst>
        </pc:spChg>
        <pc:spChg chg="mod">
          <ac:chgData name="Allen Mendelsohn" userId="86f0204bdc17aa10" providerId="LiveId" clId="{FB5745DF-F891-423A-A0A2-F19FE12FF08D}" dt="2026-09-14T14:33:02.697" v="1571" actId="790"/>
          <ac:spMkLst>
            <pc:docMk/>
            <pc:sldMk cId="1032207713" sldId="433"/>
            <ac:spMk id="6" creationId="{52CAFD8D-1409-47BC-A900-8E9D0901AA7F}"/>
          </ac:spMkLst>
        </pc:spChg>
        <pc:spChg chg="mod">
          <ac:chgData name="Allen Mendelsohn" userId="86f0204bdc17aa10" providerId="LiveId" clId="{FB5745DF-F891-423A-A0A2-F19FE12FF08D}" dt="2026-09-14T14:33:02.697" v="1571" actId="790"/>
          <ac:spMkLst>
            <pc:docMk/>
            <pc:sldMk cId="1032207713" sldId="433"/>
            <ac:spMk id="7" creationId="{38131E56-F3D9-44E2-A43B-A658590D3264}"/>
          </ac:spMkLst>
        </pc:spChg>
      </pc:sldChg>
      <pc:sldChg chg="modSp add del mod">
        <pc:chgData name="Allen Mendelsohn" userId="86f0204bdc17aa10" providerId="LiveId" clId="{FB5745DF-F891-423A-A0A2-F19FE12FF08D}" dt="2026-09-15T11:36:08.144" v="2432" actId="47"/>
        <pc:sldMkLst>
          <pc:docMk/>
          <pc:sldMk cId="2473825409" sldId="434"/>
        </pc:sldMkLst>
        <pc:spChg chg="mod">
          <ac:chgData name="Allen Mendelsohn" userId="86f0204bdc17aa10" providerId="LiveId" clId="{FB5745DF-F891-423A-A0A2-F19FE12FF08D}" dt="2026-09-14T14:33:02.697" v="1571" actId="790"/>
          <ac:spMkLst>
            <pc:docMk/>
            <pc:sldMk cId="2473825409" sldId="434"/>
            <ac:spMk id="2" creationId="{22011D1A-E13A-4C9A-8F28-9A07C592C21B}"/>
          </ac:spMkLst>
        </pc:spChg>
        <pc:spChg chg="mod">
          <ac:chgData name="Allen Mendelsohn" userId="86f0204bdc17aa10" providerId="LiveId" clId="{FB5745DF-F891-423A-A0A2-F19FE12FF08D}" dt="2026-09-14T14:33:02.697" v="1571" actId="790"/>
          <ac:spMkLst>
            <pc:docMk/>
            <pc:sldMk cId="2473825409" sldId="434"/>
            <ac:spMk id="3" creationId="{CEFE2E01-6F56-477B-BC2C-29B6DB90C4B8}"/>
          </ac:spMkLst>
        </pc:spChg>
        <pc:spChg chg="mod">
          <ac:chgData name="Allen Mendelsohn" userId="86f0204bdc17aa10" providerId="LiveId" clId="{FB5745DF-F891-423A-A0A2-F19FE12FF08D}" dt="2026-09-14T14:33:02.697" v="1571" actId="790"/>
          <ac:spMkLst>
            <pc:docMk/>
            <pc:sldMk cId="2473825409" sldId="434"/>
            <ac:spMk id="4" creationId="{92F0775C-E4A7-4C1B-8044-8CADFB5191AF}"/>
          </ac:spMkLst>
        </pc:spChg>
        <pc:spChg chg="mod">
          <ac:chgData name="Allen Mendelsohn" userId="86f0204bdc17aa10" providerId="LiveId" clId="{FB5745DF-F891-423A-A0A2-F19FE12FF08D}" dt="2026-09-14T14:33:02.697" v="1571" actId="790"/>
          <ac:spMkLst>
            <pc:docMk/>
            <pc:sldMk cId="2473825409" sldId="434"/>
            <ac:spMk id="5" creationId="{F2864BDF-77CB-4901-BB44-67289777D6AC}"/>
          </ac:spMkLst>
        </pc:spChg>
        <pc:spChg chg="mod">
          <ac:chgData name="Allen Mendelsohn" userId="86f0204bdc17aa10" providerId="LiveId" clId="{FB5745DF-F891-423A-A0A2-F19FE12FF08D}" dt="2026-09-14T14:33:02.697" v="1571" actId="790"/>
          <ac:spMkLst>
            <pc:docMk/>
            <pc:sldMk cId="2473825409" sldId="434"/>
            <ac:spMk id="6" creationId="{52CAFD8D-1409-47BC-A900-8E9D0901AA7F}"/>
          </ac:spMkLst>
        </pc:spChg>
        <pc:spChg chg="mod">
          <ac:chgData name="Allen Mendelsohn" userId="86f0204bdc17aa10" providerId="LiveId" clId="{FB5745DF-F891-423A-A0A2-F19FE12FF08D}" dt="2026-09-14T14:33:02.697" v="1571" actId="790"/>
          <ac:spMkLst>
            <pc:docMk/>
            <pc:sldMk cId="2473825409" sldId="434"/>
            <ac:spMk id="7" creationId="{38131E56-F3D9-44E2-A43B-A658590D3264}"/>
          </ac:spMkLst>
        </pc:spChg>
      </pc:sldChg>
      <pc:sldChg chg="modSp add mod">
        <pc:chgData name="Allen Mendelsohn" userId="86f0204bdc17aa10" providerId="LiveId" clId="{FB5745DF-F891-423A-A0A2-F19FE12FF08D}" dt="2026-09-14T14:33:02.697" v="1571" actId="790"/>
        <pc:sldMkLst>
          <pc:docMk/>
          <pc:sldMk cId="4123204951" sldId="436"/>
        </pc:sldMkLst>
        <pc:spChg chg="mod">
          <ac:chgData name="Allen Mendelsohn" userId="86f0204bdc17aa10" providerId="LiveId" clId="{FB5745DF-F891-423A-A0A2-F19FE12FF08D}" dt="2026-09-14T14:33:02.697" v="1571" actId="790"/>
          <ac:spMkLst>
            <pc:docMk/>
            <pc:sldMk cId="4123204951" sldId="436"/>
            <ac:spMk id="2" creationId="{3692FD96-5655-415D-8A47-7013AC6BFD21}"/>
          </ac:spMkLst>
        </pc:spChg>
        <pc:spChg chg="mod">
          <ac:chgData name="Allen Mendelsohn" userId="86f0204bdc17aa10" providerId="LiveId" clId="{FB5745DF-F891-423A-A0A2-F19FE12FF08D}" dt="2026-09-14T14:33:02.697" v="1571" actId="790"/>
          <ac:spMkLst>
            <pc:docMk/>
            <pc:sldMk cId="4123204951" sldId="436"/>
            <ac:spMk id="3" creationId="{6D31E05A-AD89-4349-BB9E-246E147ED1C0}"/>
          </ac:spMkLst>
        </pc:spChg>
        <pc:spChg chg="mod">
          <ac:chgData name="Allen Mendelsohn" userId="86f0204bdc17aa10" providerId="LiveId" clId="{FB5745DF-F891-423A-A0A2-F19FE12FF08D}" dt="2026-09-14T14:33:02.697" v="1571" actId="790"/>
          <ac:spMkLst>
            <pc:docMk/>
            <pc:sldMk cId="4123204951" sldId="436"/>
            <ac:spMk id="4" creationId="{83310380-3FD9-4890-8ECD-74602C43FD07}"/>
          </ac:spMkLst>
        </pc:spChg>
      </pc:sldChg>
      <pc:sldChg chg="modSp add mod">
        <pc:chgData name="Allen Mendelsohn" userId="86f0204bdc17aa10" providerId="LiveId" clId="{FB5745DF-F891-423A-A0A2-F19FE12FF08D}" dt="2026-09-14T14:33:02.697" v="1571" actId="790"/>
        <pc:sldMkLst>
          <pc:docMk/>
          <pc:sldMk cId="3831237288" sldId="437"/>
        </pc:sldMkLst>
        <pc:spChg chg="mod">
          <ac:chgData name="Allen Mendelsohn" userId="86f0204bdc17aa10" providerId="LiveId" clId="{FB5745DF-F891-423A-A0A2-F19FE12FF08D}" dt="2026-09-14T14:33:02.697" v="1571" actId="790"/>
          <ac:spMkLst>
            <pc:docMk/>
            <pc:sldMk cId="3831237288" sldId="437"/>
            <ac:spMk id="2" creationId="{C62AAA15-A9E7-44EB-8504-900022C53FA2}"/>
          </ac:spMkLst>
        </pc:spChg>
        <pc:spChg chg="mod">
          <ac:chgData name="Allen Mendelsohn" userId="86f0204bdc17aa10" providerId="LiveId" clId="{FB5745DF-F891-423A-A0A2-F19FE12FF08D}" dt="2026-09-14T14:33:02.697" v="1571" actId="790"/>
          <ac:spMkLst>
            <pc:docMk/>
            <pc:sldMk cId="3831237288" sldId="437"/>
            <ac:spMk id="3" creationId="{07EDFA08-8E40-4604-966B-F258489A2270}"/>
          </ac:spMkLst>
        </pc:spChg>
        <pc:spChg chg="mod">
          <ac:chgData name="Allen Mendelsohn" userId="86f0204bdc17aa10" providerId="LiveId" clId="{FB5745DF-F891-423A-A0A2-F19FE12FF08D}" dt="2026-09-14T14:33:02.697" v="1571" actId="790"/>
          <ac:spMkLst>
            <pc:docMk/>
            <pc:sldMk cId="3831237288" sldId="437"/>
            <ac:spMk id="4" creationId="{39C92586-0F6C-495D-AC2D-4418D3E4512D}"/>
          </ac:spMkLst>
        </pc:spChg>
      </pc:sldChg>
      <pc:sldChg chg="modSp del mod">
        <pc:chgData name="Allen Mendelsohn" userId="86f0204bdc17aa10" providerId="LiveId" clId="{FB5745DF-F891-423A-A0A2-F19FE12FF08D}" dt="2026-09-15T11:36:08.144" v="2432" actId="47"/>
        <pc:sldMkLst>
          <pc:docMk/>
          <pc:sldMk cId="1963475089" sldId="438"/>
        </pc:sldMkLst>
        <pc:spChg chg="mod">
          <ac:chgData name="Allen Mendelsohn" userId="86f0204bdc17aa10" providerId="LiveId" clId="{FB5745DF-F891-423A-A0A2-F19FE12FF08D}" dt="2026-09-14T14:33:02.697" v="1571" actId="790"/>
          <ac:spMkLst>
            <pc:docMk/>
            <pc:sldMk cId="1963475089" sldId="438"/>
            <ac:spMk id="2" creationId="{0CBEAD6E-4B60-4AD8-AC2B-EB316A688A5D}"/>
          </ac:spMkLst>
        </pc:spChg>
        <pc:spChg chg="mod">
          <ac:chgData name="Allen Mendelsohn" userId="86f0204bdc17aa10" providerId="LiveId" clId="{FB5745DF-F891-423A-A0A2-F19FE12FF08D}" dt="2026-09-14T14:33:02.697" v="1571" actId="790"/>
          <ac:spMkLst>
            <pc:docMk/>
            <pc:sldMk cId="1963475089" sldId="438"/>
            <ac:spMk id="3" creationId="{7F1A1A11-CE87-496A-9532-E5C751D591A0}"/>
          </ac:spMkLst>
        </pc:spChg>
        <pc:spChg chg="mod">
          <ac:chgData name="Allen Mendelsohn" userId="86f0204bdc17aa10" providerId="LiveId" clId="{FB5745DF-F891-423A-A0A2-F19FE12FF08D}" dt="2026-09-14T14:33:02.697" v="1571" actId="790"/>
          <ac:spMkLst>
            <pc:docMk/>
            <pc:sldMk cId="1963475089" sldId="438"/>
            <ac:spMk id="4" creationId="{6E2B7CD4-C6D3-40CE-9F97-ADE350A68AE3}"/>
          </ac:spMkLst>
        </pc:spChg>
      </pc:sldChg>
      <pc:sldChg chg="modSp mod">
        <pc:chgData name="Allen Mendelsohn" userId="86f0204bdc17aa10" providerId="LiveId" clId="{FB5745DF-F891-423A-A0A2-F19FE12FF08D}" dt="2026-09-14T14:33:02.697" v="1571" actId="790"/>
        <pc:sldMkLst>
          <pc:docMk/>
          <pc:sldMk cId="696894291" sldId="439"/>
        </pc:sldMkLst>
        <pc:spChg chg="mod">
          <ac:chgData name="Allen Mendelsohn" userId="86f0204bdc17aa10" providerId="LiveId" clId="{FB5745DF-F891-423A-A0A2-F19FE12FF08D}" dt="2026-09-14T14:33:02.697" v="1571" actId="790"/>
          <ac:spMkLst>
            <pc:docMk/>
            <pc:sldMk cId="696894291" sldId="439"/>
            <ac:spMk id="2" creationId="{54881EFA-D33D-45A1-B19C-CD45ACD6D0B8}"/>
          </ac:spMkLst>
        </pc:spChg>
        <pc:spChg chg="mod">
          <ac:chgData name="Allen Mendelsohn" userId="86f0204bdc17aa10" providerId="LiveId" clId="{FB5745DF-F891-423A-A0A2-F19FE12FF08D}" dt="2026-09-14T14:33:02.697" v="1571" actId="790"/>
          <ac:spMkLst>
            <pc:docMk/>
            <pc:sldMk cId="696894291" sldId="439"/>
            <ac:spMk id="3" creationId="{1AB8EA8B-F3BF-7D78-CEF2-0843F8E1DED4}"/>
          </ac:spMkLst>
        </pc:spChg>
        <pc:spChg chg="mod">
          <ac:chgData name="Allen Mendelsohn" userId="86f0204bdc17aa10" providerId="LiveId" clId="{FB5745DF-F891-423A-A0A2-F19FE12FF08D}" dt="2026-09-14T14:33:02.697" v="1571" actId="790"/>
          <ac:spMkLst>
            <pc:docMk/>
            <pc:sldMk cId="696894291" sldId="439"/>
            <ac:spMk id="4" creationId="{3F91CD8B-DF20-4EDC-A95B-A44E9B0FCFD2}"/>
          </ac:spMkLst>
        </pc:spChg>
      </pc:sldChg>
      <pc:sldChg chg="modSp add mod">
        <pc:chgData name="Allen Mendelsohn" userId="86f0204bdc17aa10" providerId="LiveId" clId="{FB5745DF-F891-423A-A0A2-F19FE12FF08D}" dt="2026-09-14T14:33:02.697" v="1571" actId="790"/>
        <pc:sldMkLst>
          <pc:docMk/>
          <pc:sldMk cId="3607636888" sldId="441"/>
        </pc:sldMkLst>
        <pc:spChg chg="mod">
          <ac:chgData name="Allen Mendelsohn" userId="86f0204bdc17aa10" providerId="LiveId" clId="{FB5745DF-F891-423A-A0A2-F19FE12FF08D}" dt="2026-09-14T14:33:02.697" v="1571" actId="790"/>
          <ac:spMkLst>
            <pc:docMk/>
            <pc:sldMk cId="3607636888" sldId="441"/>
            <ac:spMk id="2" creationId="{D4F45D87-698E-4025-80C9-EDE9BB9B817E}"/>
          </ac:spMkLst>
        </pc:spChg>
        <pc:spChg chg="mod">
          <ac:chgData name="Allen Mendelsohn" userId="86f0204bdc17aa10" providerId="LiveId" clId="{FB5745DF-F891-423A-A0A2-F19FE12FF08D}" dt="2026-09-14T14:33:02.697" v="1571" actId="790"/>
          <ac:spMkLst>
            <pc:docMk/>
            <pc:sldMk cId="3607636888" sldId="441"/>
            <ac:spMk id="3" creationId="{4CE606FB-A521-4330-A31F-8014C151061E}"/>
          </ac:spMkLst>
        </pc:spChg>
        <pc:spChg chg="mod">
          <ac:chgData name="Allen Mendelsohn" userId="86f0204bdc17aa10" providerId="LiveId" clId="{FB5745DF-F891-423A-A0A2-F19FE12FF08D}" dt="2026-09-14T14:33:02.697" v="1571" actId="790"/>
          <ac:spMkLst>
            <pc:docMk/>
            <pc:sldMk cId="3607636888" sldId="441"/>
            <ac:spMk id="4" creationId="{FE56888E-7781-46A4-9179-8552987EADA6}"/>
          </ac:spMkLst>
        </pc:spChg>
      </pc:sldChg>
      <pc:sldChg chg="modSp add del mod">
        <pc:chgData name="Allen Mendelsohn" userId="86f0204bdc17aa10" providerId="LiveId" clId="{FB5745DF-F891-423A-A0A2-F19FE12FF08D}" dt="2026-09-15T11:36:08.144" v="2432" actId="47"/>
        <pc:sldMkLst>
          <pc:docMk/>
          <pc:sldMk cId="2599918156" sldId="443"/>
        </pc:sldMkLst>
        <pc:spChg chg="mod">
          <ac:chgData name="Allen Mendelsohn" userId="86f0204bdc17aa10" providerId="LiveId" clId="{FB5745DF-F891-423A-A0A2-F19FE12FF08D}" dt="2026-09-14T14:33:02.697" v="1571" actId="790"/>
          <ac:spMkLst>
            <pc:docMk/>
            <pc:sldMk cId="2599918156" sldId="443"/>
            <ac:spMk id="2" creationId="{B510CCE7-10DC-4E44-A7EB-DB9D2E0988C6}"/>
          </ac:spMkLst>
        </pc:spChg>
        <pc:spChg chg="mod">
          <ac:chgData name="Allen Mendelsohn" userId="86f0204bdc17aa10" providerId="LiveId" clId="{FB5745DF-F891-423A-A0A2-F19FE12FF08D}" dt="2026-09-14T14:33:02.697" v="1571" actId="790"/>
          <ac:spMkLst>
            <pc:docMk/>
            <pc:sldMk cId="2599918156" sldId="443"/>
            <ac:spMk id="3" creationId="{5B131572-59A4-487F-8954-924C44447F9D}"/>
          </ac:spMkLst>
        </pc:spChg>
        <pc:spChg chg="mod">
          <ac:chgData name="Allen Mendelsohn" userId="86f0204bdc17aa10" providerId="LiveId" clId="{FB5745DF-F891-423A-A0A2-F19FE12FF08D}" dt="2026-09-14T14:33:02.697" v="1571" actId="790"/>
          <ac:spMkLst>
            <pc:docMk/>
            <pc:sldMk cId="2599918156" sldId="443"/>
            <ac:spMk id="4" creationId="{3B4536F1-50BD-43CE-8816-0163B5250C38}"/>
          </ac:spMkLst>
        </pc:spChg>
      </pc:sldChg>
      <pc:sldChg chg="addSp delSp modSp mod modNotesTx">
        <pc:chgData name="Allen Mendelsohn" userId="86f0204bdc17aa10" providerId="LiveId" clId="{FB5745DF-F891-423A-A0A2-F19FE12FF08D}" dt="2026-09-14T14:33:02.697" v="1571" actId="790"/>
        <pc:sldMkLst>
          <pc:docMk/>
          <pc:sldMk cId="497922233" sldId="447"/>
        </pc:sldMkLst>
        <pc:spChg chg="mod">
          <ac:chgData name="Allen Mendelsohn" userId="86f0204bdc17aa10" providerId="LiveId" clId="{FB5745DF-F891-423A-A0A2-F19FE12FF08D}" dt="2026-09-14T14:33:02.697" v="1571" actId="790"/>
          <ac:spMkLst>
            <pc:docMk/>
            <pc:sldMk cId="497922233" sldId="447"/>
            <ac:spMk id="2" creationId="{1D9D91CE-89F2-4084-A94C-005C1F0868FB}"/>
          </ac:spMkLst>
        </pc:spChg>
        <pc:spChg chg="mod">
          <ac:chgData name="Allen Mendelsohn" userId="86f0204bdc17aa10" providerId="LiveId" clId="{FB5745DF-F891-423A-A0A2-F19FE12FF08D}" dt="2026-09-14T14:33:02.697" v="1571" actId="790"/>
          <ac:spMkLst>
            <pc:docMk/>
            <pc:sldMk cId="497922233" sldId="447"/>
            <ac:spMk id="3" creationId="{7AD20F03-FC5B-4C91-AC29-F2642D4FAC45}"/>
          </ac:spMkLst>
        </pc:spChg>
        <pc:spChg chg="mod">
          <ac:chgData name="Allen Mendelsohn" userId="86f0204bdc17aa10" providerId="LiveId" clId="{FB5745DF-F891-423A-A0A2-F19FE12FF08D}" dt="2026-09-14T14:33:02.697" v="1571" actId="790"/>
          <ac:spMkLst>
            <pc:docMk/>
            <pc:sldMk cId="497922233" sldId="447"/>
            <ac:spMk id="4" creationId="{DB7D2C0D-AC5B-404B-99B0-09292ABB99FC}"/>
          </ac:spMkLst>
        </pc:spChg>
        <pc:spChg chg="mod">
          <ac:chgData name="Allen Mendelsohn" userId="86f0204bdc17aa10" providerId="LiveId" clId="{FB5745DF-F891-423A-A0A2-F19FE12FF08D}" dt="2026-09-14T14:33:02.697" v="1571" actId="790"/>
          <ac:spMkLst>
            <pc:docMk/>
            <pc:sldMk cId="497922233" sldId="447"/>
            <ac:spMk id="11" creationId="{68A4E434-89AA-4DB7-AF3B-6B63240A26C1}"/>
          </ac:spMkLst>
        </pc:spChg>
        <pc:spChg chg="mod">
          <ac:chgData name="Allen Mendelsohn" userId="86f0204bdc17aa10" providerId="LiveId" clId="{FB5745DF-F891-423A-A0A2-F19FE12FF08D}" dt="2026-09-14T14:33:02.697" v="1571" actId="790"/>
          <ac:spMkLst>
            <pc:docMk/>
            <pc:sldMk cId="497922233" sldId="447"/>
            <ac:spMk id="13" creationId="{0F5A544A-F12C-4FE0-B6AD-59D02BAADFE1}"/>
          </ac:spMkLst>
        </pc:spChg>
        <pc:picChg chg="add mod">
          <ac:chgData name="Allen Mendelsohn" userId="86f0204bdc17aa10" providerId="LiveId" clId="{FB5745DF-F891-423A-A0A2-F19FE12FF08D}" dt="2026-09-13T11:17:43.341" v="346" actId="1076"/>
          <ac:picMkLst>
            <pc:docMk/>
            <pc:sldMk cId="497922233" sldId="447"/>
            <ac:picMk id="7" creationId="{1B6B4079-DA38-A4F2-A276-85C73D00C253}"/>
          </ac:picMkLst>
        </pc:picChg>
        <pc:picChg chg="mod">
          <ac:chgData name="Allen Mendelsohn" userId="86f0204bdc17aa10" providerId="LiveId" clId="{FB5745DF-F891-423A-A0A2-F19FE12FF08D}" dt="2026-09-13T11:17:46.778" v="347" actId="1076"/>
          <ac:picMkLst>
            <pc:docMk/>
            <pc:sldMk cId="497922233" sldId="447"/>
            <ac:picMk id="10" creationId="{4DB07C68-A702-51ED-EB33-57AB97AECD6B}"/>
          </ac:picMkLst>
        </pc:picChg>
      </pc:sldChg>
      <pc:sldChg chg="modSp mod">
        <pc:chgData name="Allen Mendelsohn" userId="86f0204bdc17aa10" providerId="LiveId" clId="{FB5745DF-F891-423A-A0A2-F19FE12FF08D}" dt="2026-09-14T14:33:02.697" v="1571" actId="790"/>
        <pc:sldMkLst>
          <pc:docMk/>
          <pc:sldMk cId="755305559" sldId="448"/>
        </pc:sldMkLst>
        <pc:spChg chg="mod">
          <ac:chgData name="Allen Mendelsohn" userId="86f0204bdc17aa10" providerId="LiveId" clId="{FB5745DF-F891-423A-A0A2-F19FE12FF08D}" dt="2026-09-14T14:33:02.697" v="1571" actId="790"/>
          <ac:spMkLst>
            <pc:docMk/>
            <pc:sldMk cId="755305559" sldId="448"/>
            <ac:spMk id="2" creationId="{3A4EC156-13E7-4152-9A3B-06D5F1D16CF9}"/>
          </ac:spMkLst>
        </pc:spChg>
        <pc:spChg chg="mod">
          <ac:chgData name="Allen Mendelsohn" userId="86f0204bdc17aa10" providerId="LiveId" clId="{FB5745DF-F891-423A-A0A2-F19FE12FF08D}" dt="2026-09-14T14:33:02.697" v="1571" actId="790"/>
          <ac:spMkLst>
            <pc:docMk/>
            <pc:sldMk cId="755305559" sldId="448"/>
            <ac:spMk id="3" creationId="{3793B7F7-2E50-4CD2-96AC-86043430A35A}"/>
          </ac:spMkLst>
        </pc:spChg>
        <pc:spChg chg="mod">
          <ac:chgData name="Allen Mendelsohn" userId="86f0204bdc17aa10" providerId="LiveId" clId="{FB5745DF-F891-423A-A0A2-F19FE12FF08D}" dt="2026-09-14T14:33:02.697" v="1571" actId="790"/>
          <ac:spMkLst>
            <pc:docMk/>
            <pc:sldMk cId="755305559" sldId="448"/>
            <ac:spMk id="4" creationId="{0B53E0B0-D808-48C0-BAF7-FF5D875AE56A}"/>
          </ac:spMkLst>
        </pc:spChg>
      </pc:sldChg>
      <pc:sldChg chg="modSp mod">
        <pc:chgData name="Allen Mendelsohn" userId="86f0204bdc17aa10" providerId="LiveId" clId="{FB5745DF-F891-423A-A0A2-F19FE12FF08D}" dt="2026-09-14T14:33:02.697" v="1571" actId="790"/>
        <pc:sldMkLst>
          <pc:docMk/>
          <pc:sldMk cId="3621675841" sldId="449"/>
        </pc:sldMkLst>
        <pc:spChg chg="mod">
          <ac:chgData name="Allen Mendelsohn" userId="86f0204bdc17aa10" providerId="LiveId" clId="{FB5745DF-F891-423A-A0A2-F19FE12FF08D}" dt="2026-09-14T14:33:02.697" v="1571" actId="790"/>
          <ac:spMkLst>
            <pc:docMk/>
            <pc:sldMk cId="3621675841" sldId="449"/>
            <ac:spMk id="2" creationId="{71391314-D55E-495B-A225-F40268F436A0}"/>
          </ac:spMkLst>
        </pc:spChg>
        <pc:spChg chg="mod">
          <ac:chgData name="Allen Mendelsohn" userId="86f0204bdc17aa10" providerId="LiveId" clId="{FB5745DF-F891-423A-A0A2-F19FE12FF08D}" dt="2026-09-14T14:33:02.697" v="1571" actId="790"/>
          <ac:spMkLst>
            <pc:docMk/>
            <pc:sldMk cId="3621675841" sldId="449"/>
            <ac:spMk id="3" creationId="{B916E4F5-B664-4E71-8ADE-F20E9DAB0E48}"/>
          </ac:spMkLst>
        </pc:spChg>
        <pc:spChg chg="mod">
          <ac:chgData name="Allen Mendelsohn" userId="86f0204bdc17aa10" providerId="LiveId" clId="{FB5745DF-F891-423A-A0A2-F19FE12FF08D}" dt="2026-09-14T14:33:02.697" v="1571" actId="790"/>
          <ac:spMkLst>
            <pc:docMk/>
            <pc:sldMk cId="3621675841" sldId="449"/>
            <ac:spMk id="4" creationId="{D4FC47E1-EFB0-47CB-BF3D-63CC3570DCD1}"/>
          </ac:spMkLst>
        </pc:spChg>
      </pc:sldChg>
      <pc:sldChg chg="modSp mod">
        <pc:chgData name="Allen Mendelsohn" userId="86f0204bdc17aa10" providerId="LiveId" clId="{FB5745DF-F891-423A-A0A2-F19FE12FF08D}" dt="2026-09-14T14:33:02.697" v="1571" actId="790"/>
        <pc:sldMkLst>
          <pc:docMk/>
          <pc:sldMk cId="2775787280" sldId="450"/>
        </pc:sldMkLst>
        <pc:spChg chg="mod">
          <ac:chgData name="Allen Mendelsohn" userId="86f0204bdc17aa10" providerId="LiveId" clId="{FB5745DF-F891-423A-A0A2-F19FE12FF08D}" dt="2026-09-14T14:33:02.697" v="1571" actId="790"/>
          <ac:spMkLst>
            <pc:docMk/>
            <pc:sldMk cId="2775787280" sldId="450"/>
            <ac:spMk id="2" creationId="{71391314-D55E-495B-A225-F40268F436A0}"/>
          </ac:spMkLst>
        </pc:spChg>
        <pc:spChg chg="mod">
          <ac:chgData name="Allen Mendelsohn" userId="86f0204bdc17aa10" providerId="LiveId" clId="{FB5745DF-F891-423A-A0A2-F19FE12FF08D}" dt="2026-09-14T14:33:02.697" v="1571" actId="790"/>
          <ac:spMkLst>
            <pc:docMk/>
            <pc:sldMk cId="2775787280" sldId="450"/>
            <ac:spMk id="3" creationId="{B916E4F5-B664-4E71-8ADE-F20E9DAB0E48}"/>
          </ac:spMkLst>
        </pc:spChg>
        <pc:spChg chg="mod">
          <ac:chgData name="Allen Mendelsohn" userId="86f0204bdc17aa10" providerId="LiveId" clId="{FB5745DF-F891-423A-A0A2-F19FE12FF08D}" dt="2026-09-14T14:33:02.697" v="1571" actId="790"/>
          <ac:spMkLst>
            <pc:docMk/>
            <pc:sldMk cId="2775787280" sldId="450"/>
            <ac:spMk id="4" creationId="{D4FC47E1-EFB0-47CB-BF3D-63CC3570DCD1}"/>
          </ac:spMkLst>
        </pc:spChg>
      </pc:sldChg>
      <pc:sldChg chg="modSp del mod">
        <pc:chgData name="Allen Mendelsohn" userId="86f0204bdc17aa10" providerId="LiveId" clId="{FB5745DF-F891-423A-A0A2-F19FE12FF08D}" dt="2026-09-15T11:36:08.144" v="2432" actId="47"/>
        <pc:sldMkLst>
          <pc:docMk/>
          <pc:sldMk cId="1313792848" sldId="451"/>
        </pc:sldMkLst>
        <pc:spChg chg="mod">
          <ac:chgData name="Allen Mendelsohn" userId="86f0204bdc17aa10" providerId="LiveId" clId="{FB5745DF-F891-423A-A0A2-F19FE12FF08D}" dt="2026-09-14T14:33:02.697" v="1571" actId="790"/>
          <ac:spMkLst>
            <pc:docMk/>
            <pc:sldMk cId="1313792848" sldId="451"/>
            <ac:spMk id="2" creationId="{23686015-ADB9-4FC7-A3DD-420051303357}"/>
          </ac:spMkLst>
        </pc:spChg>
        <pc:spChg chg="mod">
          <ac:chgData name="Allen Mendelsohn" userId="86f0204bdc17aa10" providerId="LiveId" clId="{FB5745DF-F891-423A-A0A2-F19FE12FF08D}" dt="2026-09-14T14:33:02.697" v="1571" actId="790"/>
          <ac:spMkLst>
            <pc:docMk/>
            <pc:sldMk cId="1313792848" sldId="451"/>
            <ac:spMk id="3" creationId="{ECC64022-74EF-485B-965B-277D41909425}"/>
          </ac:spMkLst>
        </pc:spChg>
        <pc:spChg chg="mod">
          <ac:chgData name="Allen Mendelsohn" userId="86f0204bdc17aa10" providerId="LiveId" clId="{FB5745DF-F891-423A-A0A2-F19FE12FF08D}" dt="2026-09-14T14:33:02.697" v="1571" actId="790"/>
          <ac:spMkLst>
            <pc:docMk/>
            <pc:sldMk cId="1313792848" sldId="451"/>
            <ac:spMk id="4" creationId="{230F0675-7AE8-4CC7-8AF8-B40186D1A3B7}"/>
          </ac:spMkLst>
        </pc:spChg>
      </pc:sldChg>
      <pc:sldChg chg="modSp mod ord">
        <pc:chgData name="Allen Mendelsohn" userId="86f0204bdc17aa10" providerId="LiveId" clId="{FB5745DF-F891-423A-A0A2-F19FE12FF08D}" dt="2026-09-14T14:33:02.697" v="1571" actId="790"/>
        <pc:sldMkLst>
          <pc:docMk/>
          <pc:sldMk cId="2922360911" sldId="454"/>
        </pc:sldMkLst>
        <pc:spChg chg="mod">
          <ac:chgData name="Allen Mendelsohn" userId="86f0204bdc17aa10" providerId="LiveId" clId="{FB5745DF-F891-423A-A0A2-F19FE12FF08D}" dt="2026-09-14T14:33:02.697" v="1571" actId="790"/>
          <ac:spMkLst>
            <pc:docMk/>
            <pc:sldMk cId="2922360911" sldId="454"/>
            <ac:spMk id="2" creationId="{D0FEAA58-4A94-435F-9837-B4441F831544}"/>
          </ac:spMkLst>
        </pc:spChg>
        <pc:spChg chg="mod">
          <ac:chgData name="Allen Mendelsohn" userId="86f0204bdc17aa10" providerId="LiveId" clId="{FB5745DF-F891-423A-A0A2-F19FE12FF08D}" dt="2026-09-14T14:33:02.697" v="1571" actId="790"/>
          <ac:spMkLst>
            <pc:docMk/>
            <pc:sldMk cId="2922360911" sldId="454"/>
            <ac:spMk id="3" creationId="{59F4227A-8FCE-4B9E-800C-34970FC6C219}"/>
          </ac:spMkLst>
        </pc:spChg>
        <pc:spChg chg="mod">
          <ac:chgData name="Allen Mendelsohn" userId="86f0204bdc17aa10" providerId="LiveId" clId="{FB5745DF-F891-423A-A0A2-F19FE12FF08D}" dt="2026-09-14T14:33:02.697" v="1571" actId="790"/>
          <ac:spMkLst>
            <pc:docMk/>
            <pc:sldMk cId="2922360911" sldId="454"/>
            <ac:spMk id="4" creationId="{840BBC4E-F21C-45B2-A2C8-D5C4BAFB5FC2}"/>
          </ac:spMkLst>
        </pc:spChg>
      </pc:sldChg>
      <pc:sldChg chg="modSp add mod">
        <pc:chgData name="Allen Mendelsohn" userId="86f0204bdc17aa10" providerId="LiveId" clId="{FB5745DF-F891-423A-A0A2-F19FE12FF08D}" dt="2026-09-14T14:33:02.697" v="1571" actId="790"/>
        <pc:sldMkLst>
          <pc:docMk/>
          <pc:sldMk cId="2431237388" sldId="455"/>
        </pc:sldMkLst>
        <pc:spChg chg="mod">
          <ac:chgData name="Allen Mendelsohn" userId="86f0204bdc17aa10" providerId="LiveId" clId="{FB5745DF-F891-423A-A0A2-F19FE12FF08D}" dt="2026-09-14T14:33:02.697" v="1571" actId="790"/>
          <ac:spMkLst>
            <pc:docMk/>
            <pc:sldMk cId="2431237388" sldId="455"/>
            <ac:spMk id="2" creationId="{0FF1B27F-FA7E-4B24-8EAB-02BBF3F45B3B}"/>
          </ac:spMkLst>
        </pc:spChg>
        <pc:spChg chg="mod">
          <ac:chgData name="Allen Mendelsohn" userId="86f0204bdc17aa10" providerId="LiveId" clId="{FB5745DF-F891-423A-A0A2-F19FE12FF08D}" dt="2026-09-14T14:33:02.697" v="1571" actId="790"/>
          <ac:spMkLst>
            <pc:docMk/>
            <pc:sldMk cId="2431237388" sldId="455"/>
            <ac:spMk id="3" creationId="{28693E68-1F3B-4781-9A21-A9D35FA6BBCB}"/>
          </ac:spMkLst>
        </pc:spChg>
        <pc:spChg chg="mod">
          <ac:chgData name="Allen Mendelsohn" userId="86f0204bdc17aa10" providerId="LiveId" clId="{FB5745DF-F891-423A-A0A2-F19FE12FF08D}" dt="2026-09-14T14:33:02.697" v="1571" actId="790"/>
          <ac:spMkLst>
            <pc:docMk/>
            <pc:sldMk cId="2431237388" sldId="455"/>
            <ac:spMk id="4" creationId="{A7F366D3-A059-4229-B28E-D7B1FDF3DC82}"/>
          </ac:spMkLst>
        </pc:spChg>
      </pc:sldChg>
      <pc:sldChg chg="modSp del mod">
        <pc:chgData name="Allen Mendelsohn" userId="86f0204bdc17aa10" providerId="LiveId" clId="{FB5745DF-F891-423A-A0A2-F19FE12FF08D}" dt="2026-09-15T11:36:08.144" v="2432" actId="47"/>
        <pc:sldMkLst>
          <pc:docMk/>
          <pc:sldMk cId="3551101880" sldId="456"/>
        </pc:sldMkLst>
        <pc:spChg chg="mod">
          <ac:chgData name="Allen Mendelsohn" userId="86f0204bdc17aa10" providerId="LiveId" clId="{FB5745DF-F891-423A-A0A2-F19FE12FF08D}" dt="2026-09-14T14:33:02.697" v="1571" actId="790"/>
          <ac:spMkLst>
            <pc:docMk/>
            <pc:sldMk cId="3551101880" sldId="456"/>
            <ac:spMk id="2" creationId="{0A4FDEB1-AAA6-448D-A2D6-66A819C55869}"/>
          </ac:spMkLst>
        </pc:spChg>
        <pc:spChg chg="mod">
          <ac:chgData name="Allen Mendelsohn" userId="86f0204bdc17aa10" providerId="LiveId" clId="{FB5745DF-F891-423A-A0A2-F19FE12FF08D}" dt="2026-09-14T14:33:02.697" v="1571" actId="790"/>
          <ac:spMkLst>
            <pc:docMk/>
            <pc:sldMk cId="3551101880" sldId="456"/>
            <ac:spMk id="3" creationId="{D89A0F47-89A4-4F65-8FA7-B570764A179E}"/>
          </ac:spMkLst>
        </pc:spChg>
        <pc:spChg chg="mod">
          <ac:chgData name="Allen Mendelsohn" userId="86f0204bdc17aa10" providerId="LiveId" clId="{FB5745DF-F891-423A-A0A2-F19FE12FF08D}" dt="2026-09-14T14:33:02.697" v="1571" actId="790"/>
          <ac:spMkLst>
            <pc:docMk/>
            <pc:sldMk cId="3551101880" sldId="456"/>
            <ac:spMk id="4" creationId="{E8E496BB-C523-4F77-8E04-8000A9524AC6}"/>
          </ac:spMkLst>
        </pc:spChg>
      </pc:sldChg>
      <pc:sldChg chg="modSp add del mod">
        <pc:chgData name="Allen Mendelsohn" userId="86f0204bdc17aa10" providerId="LiveId" clId="{FB5745DF-F891-423A-A0A2-F19FE12FF08D}" dt="2026-09-15T11:36:08.144" v="2432" actId="47"/>
        <pc:sldMkLst>
          <pc:docMk/>
          <pc:sldMk cId="4069112875" sldId="457"/>
        </pc:sldMkLst>
        <pc:spChg chg="mod">
          <ac:chgData name="Allen Mendelsohn" userId="86f0204bdc17aa10" providerId="LiveId" clId="{FB5745DF-F891-423A-A0A2-F19FE12FF08D}" dt="2026-09-14T14:33:02.697" v="1571" actId="790"/>
          <ac:spMkLst>
            <pc:docMk/>
            <pc:sldMk cId="4069112875" sldId="457"/>
            <ac:spMk id="2" creationId="{367FF8B8-A4E9-427A-9119-A838FB094790}"/>
          </ac:spMkLst>
        </pc:spChg>
        <pc:spChg chg="mod">
          <ac:chgData name="Allen Mendelsohn" userId="86f0204bdc17aa10" providerId="LiveId" clId="{FB5745DF-F891-423A-A0A2-F19FE12FF08D}" dt="2026-09-14T14:33:02.697" v="1571" actId="790"/>
          <ac:spMkLst>
            <pc:docMk/>
            <pc:sldMk cId="4069112875" sldId="457"/>
            <ac:spMk id="3" creationId="{30F881BA-2905-471E-A1AA-43622DE2CA0A}"/>
          </ac:spMkLst>
        </pc:spChg>
        <pc:spChg chg="mod">
          <ac:chgData name="Allen Mendelsohn" userId="86f0204bdc17aa10" providerId="LiveId" clId="{FB5745DF-F891-423A-A0A2-F19FE12FF08D}" dt="2026-09-14T14:33:02.697" v="1571" actId="790"/>
          <ac:spMkLst>
            <pc:docMk/>
            <pc:sldMk cId="4069112875" sldId="457"/>
            <ac:spMk id="4" creationId="{6FD87F9D-8A18-4DFD-8081-8E8CECB41412}"/>
          </ac:spMkLst>
        </pc:spChg>
      </pc:sldChg>
      <pc:sldChg chg="modSp add del mod">
        <pc:chgData name="Allen Mendelsohn" userId="86f0204bdc17aa10" providerId="LiveId" clId="{FB5745DF-F891-423A-A0A2-F19FE12FF08D}" dt="2026-09-15T11:36:08.144" v="2432" actId="47"/>
        <pc:sldMkLst>
          <pc:docMk/>
          <pc:sldMk cId="1952732468" sldId="458"/>
        </pc:sldMkLst>
        <pc:spChg chg="mod">
          <ac:chgData name="Allen Mendelsohn" userId="86f0204bdc17aa10" providerId="LiveId" clId="{FB5745DF-F891-423A-A0A2-F19FE12FF08D}" dt="2026-09-14T14:33:02.697" v="1571" actId="790"/>
          <ac:spMkLst>
            <pc:docMk/>
            <pc:sldMk cId="1952732468" sldId="458"/>
            <ac:spMk id="2" creationId="{367FF8B8-A4E9-427A-9119-A838FB094790}"/>
          </ac:spMkLst>
        </pc:spChg>
        <pc:spChg chg="mod">
          <ac:chgData name="Allen Mendelsohn" userId="86f0204bdc17aa10" providerId="LiveId" clId="{FB5745DF-F891-423A-A0A2-F19FE12FF08D}" dt="2026-09-14T14:33:02.697" v="1571" actId="790"/>
          <ac:spMkLst>
            <pc:docMk/>
            <pc:sldMk cId="1952732468" sldId="458"/>
            <ac:spMk id="3" creationId="{30F881BA-2905-471E-A1AA-43622DE2CA0A}"/>
          </ac:spMkLst>
        </pc:spChg>
        <pc:spChg chg="mod">
          <ac:chgData name="Allen Mendelsohn" userId="86f0204bdc17aa10" providerId="LiveId" clId="{FB5745DF-F891-423A-A0A2-F19FE12FF08D}" dt="2026-09-14T14:33:02.697" v="1571" actId="790"/>
          <ac:spMkLst>
            <pc:docMk/>
            <pc:sldMk cId="1952732468" sldId="458"/>
            <ac:spMk id="4" creationId="{6FD87F9D-8A18-4DFD-8081-8E8CECB41412}"/>
          </ac:spMkLst>
        </pc:spChg>
      </pc:sldChg>
      <pc:sldChg chg="modSp add del mod">
        <pc:chgData name="Allen Mendelsohn" userId="86f0204bdc17aa10" providerId="LiveId" clId="{FB5745DF-F891-423A-A0A2-F19FE12FF08D}" dt="2026-09-15T11:36:08.144" v="2432" actId="47"/>
        <pc:sldMkLst>
          <pc:docMk/>
          <pc:sldMk cId="3383776703" sldId="459"/>
        </pc:sldMkLst>
        <pc:spChg chg="mod">
          <ac:chgData name="Allen Mendelsohn" userId="86f0204bdc17aa10" providerId="LiveId" clId="{FB5745DF-F891-423A-A0A2-F19FE12FF08D}" dt="2026-09-14T14:33:02.697" v="1571" actId="790"/>
          <ac:spMkLst>
            <pc:docMk/>
            <pc:sldMk cId="3383776703" sldId="459"/>
            <ac:spMk id="2" creationId="{367FF8B8-A4E9-427A-9119-A838FB094790}"/>
          </ac:spMkLst>
        </pc:spChg>
        <pc:spChg chg="mod">
          <ac:chgData name="Allen Mendelsohn" userId="86f0204bdc17aa10" providerId="LiveId" clId="{FB5745DF-F891-423A-A0A2-F19FE12FF08D}" dt="2026-09-14T14:33:02.697" v="1571" actId="790"/>
          <ac:spMkLst>
            <pc:docMk/>
            <pc:sldMk cId="3383776703" sldId="459"/>
            <ac:spMk id="3" creationId="{30F881BA-2905-471E-A1AA-43622DE2CA0A}"/>
          </ac:spMkLst>
        </pc:spChg>
        <pc:spChg chg="mod">
          <ac:chgData name="Allen Mendelsohn" userId="86f0204bdc17aa10" providerId="LiveId" clId="{FB5745DF-F891-423A-A0A2-F19FE12FF08D}" dt="2026-09-14T14:33:02.697" v="1571" actId="790"/>
          <ac:spMkLst>
            <pc:docMk/>
            <pc:sldMk cId="3383776703" sldId="459"/>
            <ac:spMk id="4" creationId="{6FD87F9D-8A18-4DFD-8081-8E8CECB41412}"/>
          </ac:spMkLst>
        </pc:spChg>
      </pc:sldChg>
      <pc:sldChg chg="modSp add del mod">
        <pc:chgData name="Allen Mendelsohn" userId="86f0204bdc17aa10" providerId="LiveId" clId="{FB5745DF-F891-423A-A0A2-F19FE12FF08D}" dt="2026-09-15T11:36:08.144" v="2432" actId="47"/>
        <pc:sldMkLst>
          <pc:docMk/>
          <pc:sldMk cId="3169575453" sldId="461"/>
        </pc:sldMkLst>
        <pc:spChg chg="mod">
          <ac:chgData name="Allen Mendelsohn" userId="86f0204bdc17aa10" providerId="LiveId" clId="{FB5745DF-F891-423A-A0A2-F19FE12FF08D}" dt="2026-09-14T14:33:02.697" v="1571" actId="790"/>
          <ac:spMkLst>
            <pc:docMk/>
            <pc:sldMk cId="3169575453" sldId="461"/>
            <ac:spMk id="2" creationId="{367FF8B8-A4E9-427A-9119-A838FB094790}"/>
          </ac:spMkLst>
        </pc:spChg>
        <pc:spChg chg="mod">
          <ac:chgData name="Allen Mendelsohn" userId="86f0204bdc17aa10" providerId="LiveId" clId="{FB5745DF-F891-423A-A0A2-F19FE12FF08D}" dt="2026-09-14T14:33:02.697" v="1571" actId="790"/>
          <ac:spMkLst>
            <pc:docMk/>
            <pc:sldMk cId="3169575453" sldId="461"/>
            <ac:spMk id="3" creationId="{30F881BA-2905-471E-A1AA-43622DE2CA0A}"/>
          </ac:spMkLst>
        </pc:spChg>
        <pc:spChg chg="mod">
          <ac:chgData name="Allen Mendelsohn" userId="86f0204bdc17aa10" providerId="LiveId" clId="{FB5745DF-F891-423A-A0A2-F19FE12FF08D}" dt="2026-09-14T14:33:02.697" v="1571" actId="790"/>
          <ac:spMkLst>
            <pc:docMk/>
            <pc:sldMk cId="3169575453" sldId="461"/>
            <ac:spMk id="4" creationId="{6FD87F9D-8A18-4DFD-8081-8E8CECB41412}"/>
          </ac:spMkLst>
        </pc:spChg>
      </pc:sldChg>
      <pc:sldChg chg="modSp add mod">
        <pc:chgData name="Allen Mendelsohn" userId="86f0204bdc17aa10" providerId="LiveId" clId="{FB5745DF-F891-423A-A0A2-F19FE12FF08D}" dt="2026-09-14T14:33:02.697" v="1571" actId="790"/>
        <pc:sldMkLst>
          <pc:docMk/>
          <pc:sldMk cId="3103431033" sldId="462"/>
        </pc:sldMkLst>
        <pc:spChg chg="mod">
          <ac:chgData name="Allen Mendelsohn" userId="86f0204bdc17aa10" providerId="LiveId" clId="{FB5745DF-F891-423A-A0A2-F19FE12FF08D}" dt="2026-09-14T14:33:02.697" v="1571" actId="790"/>
          <ac:spMkLst>
            <pc:docMk/>
            <pc:sldMk cId="3103431033" sldId="462"/>
            <ac:spMk id="2" creationId="{3692FD96-5655-415D-8A47-7013AC6BFD21}"/>
          </ac:spMkLst>
        </pc:spChg>
        <pc:spChg chg="mod">
          <ac:chgData name="Allen Mendelsohn" userId="86f0204bdc17aa10" providerId="LiveId" clId="{FB5745DF-F891-423A-A0A2-F19FE12FF08D}" dt="2026-09-14T14:33:02.697" v="1571" actId="790"/>
          <ac:spMkLst>
            <pc:docMk/>
            <pc:sldMk cId="3103431033" sldId="462"/>
            <ac:spMk id="3" creationId="{6D31E05A-AD89-4349-BB9E-246E147ED1C0}"/>
          </ac:spMkLst>
        </pc:spChg>
        <pc:spChg chg="mod">
          <ac:chgData name="Allen Mendelsohn" userId="86f0204bdc17aa10" providerId="LiveId" clId="{FB5745DF-F891-423A-A0A2-F19FE12FF08D}" dt="2026-09-14T14:33:02.697" v="1571" actId="790"/>
          <ac:spMkLst>
            <pc:docMk/>
            <pc:sldMk cId="3103431033" sldId="462"/>
            <ac:spMk id="4" creationId="{83310380-3FD9-4890-8ECD-74602C43FD07}"/>
          </ac:spMkLst>
        </pc:spChg>
      </pc:sldChg>
      <pc:sldChg chg="modSp mod">
        <pc:chgData name="Allen Mendelsohn" userId="86f0204bdc17aa10" providerId="LiveId" clId="{FB5745DF-F891-423A-A0A2-F19FE12FF08D}" dt="2026-09-14T14:33:02.697" v="1571" actId="790"/>
        <pc:sldMkLst>
          <pc:docMk/>
          <pc:sldMk cId="604373784" sldId="463"/>
        </pc:sldMkLst>
        <pc:spChg chg="mod">
          <ac:chgData name="Allen Mendelsohn" userId="86f0204bdc17aa10" providerId="LiveId" clId="{FB5745DF-F891-423A-A0A2-F19FE12FF08D}" dt="2026-09-14T14:33:02.697" v="1571" actId="790"/>
          <ac:spMkLst>
            <pc:docMk/>
            <pc:sldMk cId="604373784" sldId="463"/>
            <ac:spMk id="2" creationId="{1D9D91CE-89F2-4084-A94C-005C1F0868FB}"/>
          </ac:spMkLst>
        </pc:spChg>
        <pc:spChg chg="mod">
          <ac:chgData name="Allen Mendelsohn" userId="86f0204bdc17aa10" providerId="LiveId" clId="{FB5745DF-F891-423A-A0A2-F19FE12FF08D}" dt="2026-09-14T14:33:02.697" v="1571" actId="790"/>
          <ac:spMkLst>
            <pc:docMk/>
            <pc:sldMk cId="604373784" sldId="463"/>
            <ac:spMk id="4" creationId="{DB7D2C0D-AC5B-404B-99B0-09292ABB99FC}"/>
          </ac:spMkLst>
        </pc:spChg>
        <pc:spChg chg="mod">
          <ac:chgData name="Allen Mendelsohn" userId="86f0204bdc17aa10" providerId="LiveId" clId="{FB5745DF-F891-423A-A0A2-F19FE12FF08D}" dt="2026-09-14T14:33:02.697" v="1571" actId="790"/>
          <ac:spMkLst>
            <pc:docMk/>
            <pc:sldMk cId="604373784" sldId="463"/>
            <ac:spMk id="6" creationId="{BC62E83A-9053-436E-A6FA-3CD80474FD3E}"/>
          </ac:spMkLst>
        </pc:spChg>
      </pc:sldChg>
      <pc:sldChg chg="modSp add mod">
        <pc:chgData name="Allen Mendelsohn" userId="86f0204bdc17aa10" providerId="LiveId" clId="{FB5745DF-F891-423A-A0A2-F19FE12FF08D}" dt="2026-09-14T14:33:02.697" v="1571" actId="790"/>
        <pc:sldMkLst>
          <pc:docMk/>
          <pc:sldMk cId="1356625041" sldId="464"/>
        </pc:sldMkLst>
        <pc:spChg chg="mod">
          <ac:chgData name="Allen Mendelsohn" userId="86f0204bdc17aa10" providerId="LiveId" clId="{FB5745DF-F891-423A-A0A2-F19FE12FF08D}" dt="2026-09-14T14:33:02.697" v="1571" actId="790"/>
          <ac:spMkLst>
            <pc:docMk/>
            <pc:sldMk cId="1356625041" sldId="464"/>
            <ac:spMk id="2" creationId="{597D6192-7458-49D3-A0D5-B57ADD31C65B}"/>
          </ac:spMkLst>
        </pc:spChg>
        <pc:spChg chg="mod">
          <ac:chgData name="Allen Mendelsohn" userId="86f0204bdc17aa10" providerId="LiveId" clId="{FB5745DF-F891-423A-A0A2-F19FE12FF08D}" dt="2026-09-14T14:33:02.697" v="1571" actId="790"/>
          <ac:spMkLst>
            <pc:docMk/>
            <pc:sldMk cId="1356625041" sldId="464"/>
            <ac:spMk id="3" creationId="{53D0352A-645B-4C63-8896-65DD496354A4}"/>
          </ac:spMkLst>
        </pc:spChg>
        <pc:spChg chg="mod">
          <ac:chgData name="Allen Mendelsohn" userId="86f0204bdc17aa10" providerId="LiveId" clId="{FB5745DF-F891-423A-A0A2-F19FE12FF08D}" dt="2026-09-14T14:33:02.697" v="1571" actId="790"/>
          <ac:spMkLst>
            <pc:docMk/>
            <pc:sldMk cId="1356625041" sldId="464"/>
            <ac:spMk id="4" creationId="{2E50FEF5-5F2E-4BAD-BFE2-C34515B35F42}"/>
          </ac:spMkLst>
        </pc:spChg>
      </pc:sldChg>
      <pc:sldChg chg="modSp mod">
        <pc:chgData name="Allen Mendelsohn" userId="86f0204bdc17aa10" providerId="LiveId" clId="{FB5745DF-F891-423A-A0A2-F19FE12FF08D}" dt="2026-09-14T14:33:02.697" v="1571" actId="790"/>
        <pc:sldMkLst>
          <pc:docMk/>
          <pc:sldMk cId="4290277390" sldId="466"/>
        </pc:sldMkLst>
        <pc:spChg chg="mod">
          <ac:chgData name="Allen Mendelsohn" userId="86f0204bdc17aa10" providerId="LiveId" clId="{FB5745DF-F891-423A-A0A2-F19FE12FF08D}" dt="2026-09-14T14:33:02.697" v="1571" actId="790"/>
          <ac:spMkLst>
            <pc:docMk/>
            <pc:sldMk cId="4290277390" sldId="466"/>
            <ac:spMk id="2" creationId="{CA917307-60D0-45F0-BFB2-E3C107467019}"/>
          </ac:spMkLst>
        </pc:spChg>
        <pc:spChg chg="mod">
          <ac:chgData name="Allen Mendelsohn" userId="86f0204bdc17aa10" providerId="LiveId" clId="{FB5745DF-F891-423A-A0A2-F19FE12FF08D}" dt="2026-09-14T14:33:02.697" v="1571" actId="790"/>
          <ac:spMkLst>
            <pc:docMk/>
            <pc:sldMk cId="4290277390" sldId="466"/>
            <ac:spMk id="3" creationId="{84CB652A-7B63-420C-9148-021B162F8286}"/>
          </ac:spMkLst>
        </pc:spChg>
        <pc:spChg chg="mod">
          <ac:chgData name="Allen Mendelsohn" userId="86f0204bdc17aa10" providerId="LiveId" clId="{FB5745DF-F891-423A-A0A2-F19FE12FF08D}" dt="2026-09-14T14:33:02.697" v="1571" actId="790"/>
          <ac:spMkLst>
            <pc:docMk/>
            <pc:sldMk cId="4290277390" sldId="466"/>
            <ac:spMk id="4" creationId="{63199C64-A7D8-46CB-9494-5306A3C18296}"/>
          </ac:spMkLst>
        </pc:spChg>
      </pc:sldChg>
      <pc:sldChg chg="modSp mod modNotesTx">
        <pc:chgData name="Allen Mendelsohn" userId="86f0204bdc17aa10" providerId="LiveId" clId="{FB5745DF-F891-423A-A0A2-F19FE12FF08D}" dt="2026-09-14T14:33:02.697" v="1571" actId="790"/>
        <pc:sldMkLst>
          <pc:docMk/>
          <pc:sldMk cId="3203353127" sldId="467"/>
        </pc:sldMkLst>
        <pc:spChg chg="mod">
          <ac:chgData name="Allen Mendelsohn" userId="86f0204bdc17aa10" providerId="LiveId" clId="{FB5745DF-F891-423A-A0A2-F19FE12FF08D}" dt="2026-09-14T14:33:02.697" v="1571" actId="790"/>
          <ac:spMkLst>
            <pc:docMk/>
            <pc:sldMk cId="3203353127" sldId="467"/>
            <ac:spMk id="2" creationId="{7939EE87-3AD3-4434-A171-D61C17EC6572}"/>
          </ac:spMkLst>
        </pc:spChg>
        <pc:spChg chg="mod">
          <ac:chgData name="Allen Mendelsohn" userId="86f0204bdc17aa10" providerId="LiveId" clId="{FB5745DF-F891-423A-A0A2-F19FE12FF08D}" dt="2026-09-14T14:33:02.697" v="1571" actId="790"/>
          <ac:spMkLst>
            <pc:docMk/>
            <pc:sldMk cId="3203353127" sldId="467"/>
            <ac:spMk id="3" creationId="{C0573450-1B26-42E2-AFE7-6B35E32BCB56}"/>
          </ac:spMkLst>
        </pc:spChg>
        <pc:spChg chg="mod">
          <ac:chgData name="Allen Mendelsohn" userId="86f0204bdc17aa10" providerId="LiveId" clId="{FB5745DF-F891-423A-A0A2-F19FE12FF08D}" dt="2026-09-14T14:33:02.697" v="1571" actId="790"/>
          <ac:spMkLst>
            <pc:docMk/>
            <pc:sldMk cId="3203353127" sldId="467"/>
            <ac:spMk id="4" creationId="{28DBEE46-A357-4A18-B8BE-620BA7F8BBD2}"/>
          </ac:spMkLst>
        </pc:spChg>
      </pc:sldChg>
      <pc:sldChg chg="modSp add del mod">
        <pc:chgData name="Allen Mendelsohn" userId="86f0204bdc17aa10" providerId="LiveId" clId="{FB5745DF-F891-423A-A0A2-F19FE12FF08D}" dt="2026-09-15T11:36:08.144" v="2432" actId="47"/>
        <pc:sldMkLst>
          <pc:docMk/>
          <pc:sldMk cId="983643028" sldId="470"/>
        </pc:sldMkLst>
        <pc:spChg chg="mod">
          <ac:chgData name="Allen Mendelsohn" userId="86f0204bdc17aa10" providerId="LiveId" clId="{FB5745DF-F891-423A-A0A2-F19FE12FF08D}" dt="2026-09-14T14:33:02.697" v="1571" actId="790"/>
          <ac:spMkLst>
            <pc:docMk/>
            <pc:sldMk cId="983643028" sldId="470"/>
            <ac:spMk id="2" creationId="{367FF8B8-A4E9-427A-9119-A838FB094790}"/>
          </ac:spMkLst>
        </pc:spChg>
        <pc:spChg chg="mod">
          <ac:chgData name="Allen Mendelsohn" userId="86f0204bdc17aa10" providerId="LiveId" clId="{FB5745DF-F891-423A-A0A2-F19FE12FF08D}" dt="2026-09-14T14:33:02.697" v="1571" actId="790"/>
          <ac:spMkLst>
            <pc:docMk/>
            <pc:sldMk cId="983643028" sldId="470"/>
            <ac:spMk id="3" creationId="{30F881BA-2905-471E-A1AA-43622DE2CA0A}"/>
          </ac:spMkLst>
        </pc:spChg>
        <pc:spChg chg="mod">
          <ac:chgData name="Allen Mendelsohn" userId="86f0204bdc17aa10" providerId="LiveId" clId="{FB5745DF-F891-423A-A0A2-F19FE12FF08D}" dt="2026-09-14T14:33:02.697" v="1571" actId="790"/>
          <ac:spMkLst>
            <pc:docMk/>
            <pc:sldMk cId="983643028" sldId="470"/>
            <ac:spMk id="4" creationId="{6FD87F9D-8A18-4DFD-8081-8E8CECB41412}"/>
          </ac:spMkLst>
        </pc:spChg>
      </pc:sldChg>
      <pc:sldChg chg="modSp mod">
        <pc:chgData name="Allen Mendelsohn" userId="86f0204bdc17aa10" providerId="LiveId" clId="{FB5745DF-F891-423A-A0A2-F19FE12FF08D}" dt="2026-09-14T14:33:02.697" v="1571" actId="790"/>
        <pc:sldMkLst>
          <pc:docMk/>
          <pc:sldMk cId="3465171747" sldId="473"/>
        </pc:sldMkLst>
        <pc:spChg chg="mod">
          <ac:chgData name="Allen Mendelsohn" userId="86f0204bdc17aa10" providerId="LiveId" clId="{FB5745DF-F891-423A-A0A2-F19FE12FF08D}" dt="2026-09-14T14:33:02.697" v="1571" actId="790"/>
          <ac:spMkLst>
            <pc:docMk/>
            <pc:sldMk cId="3465171747" sldId="473"/>
            <ac:spMk id="2" creationId="{6F2EB7EB-66A6-493A-A86D-181D2FA3498F}"/>
          </ac:spMkLst>
        </pc:spChg>
        <pc:spChg chg="mod">
          <ac:chgData name="Allen Mendelsohn" userId="86f0204bdc17aa10" providerId="LiveId" clId="{FB5745DF-F891-423A-A0A2-F19FE12FF08D}" dt="2026-09-14T14:33:02.697" v="1571" actId="790"/>
          <ac:spMkLst>
            <pc:docMk/>
            <pc:sldMk cId="3465171747" sldId="473"/>
            <ac:spMk id="3" creationId="{35F34B4A-EE24-4D9C-BD8E-4532779FEBE0}"/>
          </ac:spMkLst>
        </pc:spChg>
        <pc:spChg chg="mod">
          <ac:chgData name="Allen Mendelsohn" userId="86f0204bdc17aa10" providerId="LiveId" clId="{FB5745DF-F891-423A-A0A2-F19FE12FF08D}" dt="2026-09-14T14:33:02.697" v="1571" actId="790"/>
          <ac:spMkLst>
            <pc:docMk/>
            <pc:sldMk cId="3465171747" sldId="473"/>
            <ac:spMk id="4" creationId="{8CFDEC54-00F0-485C-B135-356F37820CC1}"/>
          </ac:spMkLst>
        </pc:spChg>
      </pc:sldChg>
      <pc:sldChg chg="modSp mod">
        <pc:chgData name="Allen Mendelsohn" userId="86f0204bdc17aa10" providerId="LiveId" clId="{FB5745DF-F891-423A-A0A2-F19FE12FF08D}" dt="2026-09-14T14:33:02.697" v="1571" actId="790"/>
        <pc:sldMkLst>
          <pc:docMk/>
          <pc:sldMk cId="2692522211" sldId="474"/>
        </pc:sldMkLst>
        <pc:spChg chg="mod">
          <ac:chgData name="Allen Mendelsohn" userId="86f0204bdc17aa10" providerId="LiveId" clId="{FB5745DF-F891-423A-A0A2-F19FE12FF08D}" dt="2026-09-14T14:33:02.697" v="1571" actId="790"/>
          <ac:spMkLst>
            <pc:docMk/>
            <pc:sldMk cId="2692522211" sldId="474"/>
            <ac:spMk id="2" creationId="{115DF627-7208-4C1A-A76A-E601219B781E}"/>
          </ac:spMkLst>
        </pc:spChg>
        <pc:spChg chg="mod">
          <ac:chgData name="Allen Mendelsohn" userId="86f0204bdc17aa10" providerId="LiveId" clId="{FB5745DF-F891-423A-A0A2-F19FE12FF08D}" dt="2026-09-14T14:33:02.697" v="1571" actId="790"/>
          <ac:spMkLst>
            <pc:docMk/>
            <pc:sldMk cId="2692522211" sldId="474"/>
            <ac:spMk id="3" creationId="{FF778E6E-809C-4AEA-823C-60D81125FB1E}"/>
          </ac:spMkLst>
        </pc:spChg>
        <pc:spChg chg="mod">
          <ac:chgData name="Allen Mendelsohn" userId="86f0204bdc17aa10" providerId="LiveId" clId="{FB5745DF-F891-423A-A0A2-F19FE12FF08D}" dt="2026-09-14T14:33:02.697" v="1571" actId="790"/>
          <ac:spMkLst>
            <pc:docMk/>
            <pc:sldMk cId="2692522211" sldId="474"/>
            <ac:spMk id="4" creationId="{D3F796E8-A3B6-4222-A340-A95A8A9B160B}"/>
          </ac:spMkLst>
        </pc:spChg>
        <pc:spChg chg="mod">
          <ac:chgData name="Allen Mendelsohn" userId="86f0204bdc17aa10" providerId="LiveId" clId="{FB5745DF-F891-423A-A0A2-F19FE12FF08D}" dt="2026-09-14T14:33:02.697" v="1571" actId="790"/>
          <ac:spMkLst>
            <pc:docMk/>
            <pc:sldMk cId="2692522211" sldId="474"/>
            <ac:spMk id="6" creationId="{DF4571B9-89E2-413F-89E5-158B797026DA}"/>
          </ac:spMkLst>
        </pc:spChg>
      </pc:sldChg>
      <pc:sldChg chg="modSp mod">
        <pc:chgData name="Allen Mendelsohn" userId="86f0204bdc17aa10" providerId="LiveId" clId="{FB5745DF-F891-423A-A0A2-F19FE12FF08D}" dt="2026-09-14T14:33:02.697" v="1571" actId="790"/>
        <pc:sldMkLst>
          <pc:docMk/>
          <pc:sldMk cId="4275622254" sldId="475"/>
        </pc:sldMkLst>
        <pc:spChg chg="mod">
          <ac:chgData name="Allen Mendelsohn" userId="86f0204bdc17aa10" providerId="LiveId" clId="{FB5745DF-F891-423A-A0A2-F19FE12FF08D}" dt="2026-09-14T14:33:02.697" v="1571" actId="790"/>
          <ac:spMkLst>
            <pc:docMk/>
            <pc:sldMk cId="4275622254" sldId="475"/>
            <ac:spMk id="2" creationId="{6F2EB7EB-66A6-493A-A86D-181D2FA3498F}"/>
          </ac:spMkLst>
        </pc:spChg>
        <pc:spChg chg="mod">
          <ac:chgData name="Allen Mendelsohn" userId="86f0204bdc17aa10" providerId="LiveId" clId="{FB5745DF-F891-423A-A0A2-F19FE12FF08D}" dt="2026-09-14T14:33:02.697" v="1571" actId="790"/>
          <ac:spMkLst>
            <pc:docMk/>
            <pc:sldMk cId="4275622254" sldId="475"/>
            <ac:spMk id="3" creationId="{35F34B4A-EE24-4D9C-BD8E-4532779FEBE0}"/>
          </ac:spMkLst>
        </pc:spChg>
        <pc:spChg chg="mod">
          <ac:chgData name="Allen Mendelsohn" userId="86f0204bdc17aa10" providerId="LiveId" clId="{FB5745DF-F891-423A-A0A2-F19FE12FF08D}" dt="2026-09-14T14:33:02.697" v="1571" actId="790"/>
          <ac:spMkLst>
            <pc:docMk/>
            <pc:sldMk cId="4275622254" sldId="475"/>
            <ac:spMk id="4" creationId="{8CFDEC54-00F0-485C-B135-356F37820CC1}"/>
          </ac:spMkLst>
        </pc:spChg>
      </pc:sldChg>
      <pc:sldChg chg="modSp add mod">
        <pc:chgData name="Allen Mendelsohn" userId="86f0204bdc17aa10" providerId="LiveId" clId="{FB5745DF-F891-423A-A0A2-F19FE12FF08D}" dt="2026-09-14T14:33:02.697" v="1571" actId="790"/>
        <pc:sldMkLst>
          <pc:docMk/>
          <pc:sldMk cId="3157149091" sldId="476"/>
        </pc:sldMkLst>
        <pc:spChg chg="mod">
          <ac:chgData name="Allen Mendelsohn" userId="86f0204bdc17aa10" providerId="LiveId" clId="{FB5745DF-F891-423A-A0A2-F19FE12FF08D}" dt="2026-09-14T14:33:02.697" v="1571" actId="790"/>
          <ac:spMkLst>
            <pc:docMk/>
            <pc:sldMk cId="3157149091" sldId="476"/>
            <ac:spMk id="2" creationId="{6AEA6B2E-2D56-4CF1-A65F-2FAE57BE3ED1}"/>
          </ac:spMkLst>
        </pc:spChg>
        <pc:spChg chg="mod">
          <ac:chgData name="Allen Mendelsohn" userId="86f0204bdc17aa10" providerId="LiveId" clId="{FB5745DF-F891-423A-A0A2-F19FE12FF08D}" dt="2026-09-14T14:33:02.697" v="1571" actId="790"/>
          <ac:spMkLst>
            <pc:docMk/>
            <pc:sldMk cId="3157149091" sldId="476"/>
            <ac:spMk id="4" creationId="{1E59BCB1-44E6-45CE-9471-77D6FF3BC215}"/>
          </ac:spMkLst>
        </pc:spChg>
        <pc:spChg chg="mod">
          <ac:chgData name="Allen Mendelsohn" userId="86f0204bdc17aa10" providerId="LiveId" clId="{FB5745DF-F891-423A-A0A2-F19FE12FF08D}" dt="2026-09-14T14:33:02.697" v="1571" actId="790"/>
          <ac:spMkLst>
            <pc:docMk/>
            <pc:sldMk cId="3157149091" sldId="476"/>
            <ac:spMk id="7" creationId="{0A857DB3-7F12-4141-AADF-8373A2182ABE}"/>
          </ac:spMkLst>
        </pc:spChg>
      </pc:sldChg>
      <pc:sldChg chg="modSp add del mod">
        <pc:chgData name="Allen Mendelsohn" userId="86f0204bdc17aa10" providerId="LiveId" clId="{FB5745DF-F891-423A-A0A2-F19FE12FF08D}" dt="2026-09-15T11:36:08.144" v="2432" actId="47"/>
        <pc:sldMkLst>
          <pc:docMk/>
          <pc:sldMk cId="514651145" sldId="479"/>
        </pc:sldMkLst>
        <pc:spChg chg="mod">
          <ac:chgData name="Allen Mendelsohn" userId="86f0204bdc17aa10" providerId="LiveId" clId="{FB5745DF-F891-423A-A0A2-F19FE12FF08D}" dt="2026-09-14T14:33:02.697" v="1571" actId="790"/>
          <ac:spMkLst>
            <pc:docMk/>
            <pc:sldMk cId="514651145" sldId="479"/>
            <ac:spMk id="2" creationId="{C641D8E6-269E-4C36-B2E9-F0CB0DD1ADEA}"/>
          </ac:spMkLst>
        </pc:spChg>
        <pc:spChg chg="mod">
          <ac:chgData name="Allen Mendelsohn" userId="86f0204bdc17aa10" providerId="LiveId" clId="{FB5745DF-F891-423A-A0A2-F19FE12FF08D}" dt="2026-09-14T14:33:02.697" v="1571" actId="790"/>
          <ac:spMkLst>
            <pc:docMk/>
            <pc:sldMk cId="514651145" sldId="479"/>
            <ac:spMk id="4" creationId="{ACACA3CE-2CA4-47FD-9085-FECE24E3A4AC}"/>
          </ac:spMkLst>
        </pc:spChg>
        <pc:spChg chg="mod">
          <ac:chgData name="Allen Mendelsohn" userId="86f0204bdc17aa10" providerId="LiveId" clId="{FB5745DF-F891-423A-A0A2-F19FE12FF08D}" dt="2026-09-14T14:33:02.697" v="1571" actId="790"/>
          <ac:spMkLst>
            <pc:docMk/>
            <pc:sldMk cId="514651145" sldId="479"/>
            <ac:spMk id="5" creationId="{2C55B899-BE38-4103-B6AF-DDF6B734CB03}"/>
          </ac:spMkLst>
        </pc:spChg>
      </pc:sldChg>
      <pc:sldChg chg="modSp mod">
        <pc:chgData name="Allen Mendelsohn" userId="86f0204bdc17aa10" providerId="LiveId" clId="{FB5745DF-F891-423A-A0A2-F19FE12FF08D}" dt="2026-09-14T14:33:02.697" v="1571" actId="790"/>
        <pc:sldMkLst>
          <pc:docMk/>
          <pc:sldMk cId="151468736" sldId="482"/>
        </pc:sldMkLst>
        <pc:spChg chg="mod">
          <ac:chgData name="Allen Mendelsohn" userId="86f0204bdc17aa10" providerId="LiveId" clId="{FB5745DF-F891-423A-A0A2-F19FE12FF08D}" dt="2026-09-14T14:33:02.697" v="1571" actId="790"/>
          <ac:spMkLst>
            <pc:docMk/>
            <pc:sldMk cId="151468736" sldId="482"/>
            <ac:spMk id="2" creationId="{099EA2B7-A83F-41EF-86E7-A948EC0A3F08}"/>
          </ac:spMkLst>
        </pc:spChg>
        <pc:spChg chg="mod">
          <ac:chgData name="Allen Mendelsohn" userId="86f0204bdc17aa10" providerId="LiveId" clId="{FB5745DF-F891-423A-A0A2-F19FE12FF08D}" dt="2026-09-14T14:33:02.697" v="1571" actId="790"/>
          <ac:spMkLst>
            <pc:docMk/>
            <pc:sldMk cId="151468736" sldId="482"/>
            <ac:spMk id="3" creationId="{2F65F228-294D-494A-8753-8D16947BD508}"/>
          </ac:spMkLst>
        </pc:spChg>
      </pc:sldChg>
      <pc:sldChg chg="modSp mod">
        <pc:chgData name="Allen Mendelsohn" userId="86f0204bdc17aa10" providerId="LiveId" clId="{FB5745DF-F891-423A-A0A2-F19FE12FF08D}" dt="2026-09-14T14:33:02.697" v="1571" actId="790"/>
        <pc:sldMkLst>
          <pc:docMk/>
          <pc:sldMk cId="1764546291" sldId="483"/>
        </pc:sldMkLst>
        <pc:spChg chg="mod">
          <ac:chgData name="Allen Mendelsohn" userId="86f0204bdc17aa10" providerId="LiveId" clId="{FB5745DF-F891-423A-A0A2-F19FE12FF08D}" dt="2026-09-14T14:33:02.697" v="1571" actId="790"/>
          <ac:spMkLst>
            <pc:docMk/>
            <pc:sldMk cId="1764546291" sldId="483"/>
            <ac:spMk id="2" creationId="{69179F35-E935-4B6A-B99A-D140764400D8}"/>
          </ac:spMkLst>
        </pc:spChg>
        <pc:spChg chg="mod">
          <ac:chgData name="Allen Mendelsohn" userId="86f0204bdc17aa10" providerId="LiveId" clId="{FB5745DF-F891-423A-A0A2-F19FE12FF08D}" dt="2026-09-14T14:33:02.697" v="1571" actId="790"/>
          <ac:spMkLst>
            <pc:docMk/>
            <pc:sldMk cId="1764546291" sldId="483"/>
            <ac:spMk id="3" creationId="{4177A198-2D3E-4D2F-8F16-C3EA19E3FBC5}"/>
          </ac:spMkLst>
        </pc:spChg>
        <pc:spChg chg="mod">
          <ac:chgData name="Allen Mendelsohn" userId="86f0204bdc17aa10" providerId="LiveId" clId="{FB5745DF-F891-423A-A0A2-F19FE12FF08D}" dt="2026-09-14T14:33:02.697" v="1571" actId="790"/>
          <ac:spMkLst>
            <pc:docMk/>
            <pc:sldMk cId="1764546291" sldId="483"/>
            <ac:spMk id="4" creationId="{3072F02C-5EA7-4871-8FB4-225A71ADCB6D}"/>
          </ac:spMkLst>
        </pc:spChg>
      </pc:sldChg>
      <pc:sldChg chg="modSp mod">
        <pc:chgData name="Allen Mendelsohn" userId="86f0204bdc17aa10" providerId="LiveId" clId="{FB5745DF-F891-423A-A0A2-F19FE12FF08D}" dt="2026-09-14T14:33:02.697" v="1571" actId="790"/>
        <pc:sldMkLst>
          <pc:docMk/>
          <pc:sldMk cId="2154460758" sldId="484"/>
        </pc:sldMkLst>
        <pc:spChg chg="mod">
          <ac:chgData name="Allen Mendelsohn" userId="86f0204bdc17aa10" providerId="LiveId" clId="{FB5745DF-F891-423A-A0A2-F19FE12FF08D}" dt="2026-09-14T14:33:02.697" v="1571" actId="790"/>
          <ac:spMkLst>
            <pc:docMk/>
            <pc:sldMk cId="2154460758" sldId="484"/>
            <ac:spMk id="2" creationId="{099EA2B7-A83F-41EF-86E7-A948EC0A3F08}"/>
          </ac:spMkLst>
        </pc:spChg>
        <pc:spChg chg="mod">
          <ac:chgData name="Allen Mendelsohn" userId="86f0204bdc17aa10" providerId="LiveId" clId="{FB5745DF-F891-423A-A0A2-F19FE12FF08D}" dt="2026-09-14T14:33:02.697" v="1571" actId="790"/>
          <ac:spMkLst>
            <pc:docMk/>
            <pc:sldMk cId="2154460758" sldId="484"/>
            <ac:spMk id="3" creationId="{2F65F228-294D-494A-8753-8D16947BD508}"/>
          </ac:spMkLst>
        </pc:spChg>
      </pc:sldChg>
      <pc:sldChg chg="modSp mod">
        <pc:chgData name="Allen Mendelsohn" userId="86f0204bdc17aa10" providerId="LiveId" clId="{FB5745DF-F891-423A-A0A2-F19FE12FF08D}" dt="2026-09-14T14:33:02.697" v="1571" actId="790"/>
        <pc:sldMkLst>
          <pc:docMk/>
          <pc:sldMk cId="998537357" sldId="485"/>
        </pc:sldMkLst>
        <pc:spChg chg="mod">
          <ac:chgData name="Allen Mendelsohn" userId="86f0204bdc17aa10" providerId="LiveId" clId="{FB5745DF-F891-423A-A0A2-F19FE12FF08D}" dt="2026-09-14T14:33:02.697" v="1571" actId="790"/>
          <ac:spMkLst>
            <pc:docMk/>
            <pc:sldMk cId="998537357" sldId="485"/>
            <ac:spMk id="2" creationId="{F21277D0-D962-433A-839E-E073DB925E91}"/>
          </ac:spMkLst>
        </pc:spChg>
        <pc:spChg chg="mod">
          <ac:chgData name="Allen Mendelsohn" userId="86f0204bdc17aa10" providerId="LiveId" clId="{FB5745DF-F891-423A-A0A2-F19FE12FF08D}" dt="2026-09-14T14:33:02.697" v="1571" actId="790"/>
          <ac:spMkLst>
            <pc:docMk/>
            <pc:sldMk cId="998537357" sldId="485"/>
            <ac:spMk id="3" creationId="{00C01574-ADFA-4510-9E77-8E8068DD6EB3}"/>
          </ac:spMkLst>
        </pc:spChg>
        <pc:spChg chg="mod">
          <ac:chgData name="Allen Mendelsohn" userId="86f0204bdc17aa10" providerId="LiveId" clId="{FB5745DF-F891-423A-A0A2-F19FE12FF08D}" dt="2026-09-14T14:33:02.697" v="1571" actId="790"/>
          <ac:spMkLst>
            <pc:docMk/>
            <pc:sldMk cId="998537357" sldId="485"/>
            <ac:spMk id="4" creationId="{B6A4293A-E758-4685-A285-56F465CBC451}"/>
          </ac:spMkLst>
        </pc:spChg>
        <pc:spChg chg="mod">
          <ac:chgData name="Allen Mendelsohn" userId="86f0204bdc17aa10" providerId="LiveId" clId="{FB5745DF-F891-423A-A0A2-F19FE12FF08D}" dt="2026-09-14T14:33:02.697" v="1571" actId="790"/>
          <ac:spMkLst>
            <pc:docMk/>
            <pc:sldMk cId="998537357" sldId="485"/>
            <ac:spMk id="5" creationId="{802CA545-DD90-41E8-B8D6-CA93B71D69A2}"/>
          </ac:spMkLst>
        </pc:spChg>
      </pc:sldChg>
      <pc:sldChg chg="modSp add del mod">
        <pc:chgData name="Allen Mendelsohn" userId="86f0204bdc17aa10" providerId="LiveId" clId="{FB5745DF-F891-423A-A0A2-F19FE12FF08D}" dt="2026-09-15T11:36:08.144" v="2432" actId="47"/>
        <pc:sldMkLst>
          <pc:docMk/>
          <pc:sldMk cId="1883395555" sldId="488"/>
        </pc:sldMkLst>
        <pc:spChg chg="mod">
          <ac:chgData name="Allen Mendelsohn" userId="86f0204bdc17aa10" providerId="LiveId" clId="{FB5745DF-F891-423A-A0A2-F19FE12FF08D}" dt="2026-09-14T14:33:02.697" v="1571" actId="790"/>
          <ac:spMkLst>
            <pc:docMk/>
            <pc:sldMk cId="1883395555" sldId="488"/>
            <ac:spMk id="2" creationId="{B67C738A-9034-4927-859A-4A45776B40C7}"/>
          </ac:spMkLst>
        </pc:spChg>
        <pc:spChg chg="mod">
          <ac:chgData name="Allen Mendelsohn" userId="86f0204bdc17aa10" providerId="LiveId" clId="{FB5745DF-F891-423A-A0A2-F19FE12FF08D}" dt="2026-09-14T14:33:02.697" v="1571" actId="790"/>
          <ac:spMkLst>
            <pc:docMk/>
            <pc:sldMk cId="1883395555" sldId="488"/>
            <ac:spMk id="3" creationId="{FDC9C992-BBF5-4CDB-9377-5299AF849D8A}"/>
          </ac:spMkLst>
        </pc:spChg>
        <pc:spChg chg="mod">
          <ac:chgData name="Allen Mendelsohn" userId="86f0204bdc17aa10" providerId="LiveId" clId="{FB5745DF-F891-423A-A0A2-F19FE12FF08D}" dt="2026-09-14T14:33:02.697" v="1571" actId="790"/>
          <ac:spMkLst>
            <pc:docMk/>
            <pc:sldMk cId="1883395555" sldId="488"/>
            <ac:spMk id="4" creationId="{97B178DD-2C26-4817-BDAE-CC9FED4768AF}"/>
          </ac:spMkLst>
        </pc:spChg>
      </pc:sldChg>
      <pc:sldChg chg="modSp mod">
        <pc:chgData name="Allen Mendelsohn" userId="86f0204bdc17aa10" providerId="LiveId" clId="{FB5745DF-F891-423A-A0A2-F19FE12FF08D}" dt="2026-09-14T14:33:02.697" v="1571" actId="790"/>
        <pc:sldMkLst>
          <pc:docMk/>
          <pc:sldMk cId="1307429839" sldId="489"/>
        </pc:sldMkLst>
        <pc:spChg chg="mod">
          <ac:chgData name="Allen Mendelsohn" userId="86f0204bdc17aa10" providerId="LiveId" clId="{FB5745DF-F891-423A-A0A2-F19FE12FF08D}" dt="2026-09-14T14:33:02.697" v="1571" actId="790"/>
          <ac:spMkLst>
            <pc:docMk/>
            <pc:sldMk cId="1307429839" sldId="489"/>
            <ac:spMk id="2" creationId="{099EA2B7-A83F-41EF-86E7-A948EC0A3F08}"/>
          </ac:spMkLst>
        </pc:spChg>
        <pc:spChg chg="mod">
          <ac:chgData name="Allen Mendelsohn" userId="86f0204bdc17aa10" providerId="LiveId" clId="{FB5745DF-F891-423A-A0A2-F19FE12FF08D}" dt="2026-09-14T14:33:02.697" v="1571" actId="790"/>
          <ac:spMkLst>
            <pc:docMk/>
            <pc:sldMk cId="1307429839" sldId="489"/>
            <ac:spMk id="3" creationId="{2F65F228-294D-494A-8753-8D16947BD508}"/>
          </ac:spMkLst>
        </pc:spChg>
      </pc:sldChg>
      <pc:sldChg chg="modSp add del mod">
        <pc:chgData name="Allen Mendelsohn" userId="86f0204bdc17aa10" providerId="LiveId" clId="{FB5745DF-F891-423A-A0A2-F19FE12FF08D}" dt="2026-09-15T11:36:08.144" v="2432" actId="47"/>
        <pc:sldMkLst>
          <pc:docMk/>
          <pc:sldMk cId="3865981022" sldId="492"/>
        </pc:sldMkLst>
        <pc:spChg chg="mod">
          <ac:chgData name="Allen Mendelsohn" userId="86f0204bdc17aa10" providerId="LiveId" clId="{FB5745DF-F891-423A-A0A2-F19FE12FF08D}" dt="2026-09-14T14:33:02.697" v="1571" actId="790"/>
          <ac:spMkLst>
            <pc:docMk/>
            <pc:sldMk cId="3865981022" sldId="492"/>
            <ac:spMk id="2" creationId="{08F16528-8949-4FDA-9850-CA4C41B5609A}"/>
          </ac:spMkLst>
        </pc:spChg>
        <pc:spChg chg="mod">
          <ac:chgData name="Allen Mendelsohn" userId="86f0204bdc17aa10" providerId="LiveId" clId="{FB5745DF-F891-423A-A0A2-F19FE12FF08D}" dt="2026-09-14T14:33:02.697" v="1571" actId="790"/>
          <ac:spMkLst>
            <pc:docMk/>
            <pc:sldMk cId="3865981022" sldId="492"/>
            <ac:spMk id="3" creationId="{AFA6E555-4CFE-4D83-801E-A6172F079E89}"/>
          </ac:spMkLst>
        </pc:spChg>
        <pc:spChg chg="mod">
          <ac:chgData name="Allen Mendelsohn" userId="86f0204bdc17aa10" providerId="LiveId" clId="{FB5745DF-F891-423A-A0A2-F19FE12FF08D}" dt="2026-09-14T14:33:02.697" v="1571" actId="790"/>
          <ac:spMkLst>
            <pc:docMk/>
            <pc:sldMk cId="3865981022" sldId="492"/>
            <ac:spMk id="4" creationId="{58E6AA00-66D2-4584-8A6A-CC14786A3F0F}"/>
          </ac:spMkLst>
        </pc:spChg>
        <pc:spChg chg="mod">
          <ac:chgData name="Allen Mendelsohn" userId="86f0204bdc17aa10" providerId="LiveId" clId="{FB5745DF-F891-423A-A0A2-F19FE12FF08D}" dt="2026-09-14T14:33:02.697" v="1571" actId="790"/>
          <ac:spMkLst>
            <pc:docMk/>
            <pc:sldMk cId="3865981022" sldId="492"/>
            <ac:spMk id="5" creationId="{6EEDAD7D-2460-F68B-58EA-F8118CB70513}"/>
          </ac:spMkLst>
        </pc:spChg>
        <pc:spChg chg="mod">
          <ac:chgData name="Allen Mendelsohn" userId="86f0204bdc17aa10" providerId="LiveId" clId="{FB5745DF-F891-423A-A0A2-F19FE12FF08D}" dt="2026-09-14T14:33:02.697" v="1571" actId="790"/>
          <ac:spMkLst>
            <pc:docMk/>
            <pc:sldMk cId="3865981022" sldId="492"/>
            <ac:spMk id="6" creationId="{38197C9A-C020-F160-B171-5E770D2C582A}"/>
          </ac:spMkLst>
        </pc:spChg>
        <pc:spChg chg="mod">
          <ac:chgData name="Allen Mendelsohn" userId="86f0204bdc17aa10" providerId="LiveId" clId="{FB5745DF-F891-423A-A0A2-F19FE12FF08D}" dt="2026-09-14T14:33:02.697" v="1571" actId="790"/>
          <ac:spMkLst>
            <pc:docMk/>
            <pc:sldMk cId="3865981022" sldId="492"/>
            <ac:spMk id="7" creationId="{EB3B1010-BFAA-BB2D-B7E1-62E10EFB58A9}"/>
          </ac:spMkLst>
        </pc:spChg>
      </pc:sldChg>
      <pc:sldChg chg="addSp delSp modSp mod">
        <pc:chgData name="Allen Mendelsohn" userId="86f0204bdc17aa10" providerId="LiveId" clId="{FB5745DF-F891-423A-A0A2-F19FE12FF08D}" dt="2026-09-14T14:33:02.697" v="1571" actId="790"/>
        <pc:sldMkLst>
          <pc:docMk/>
          <pc:sldMk cId="3256719407" sldId="494"/>
        </pc:sldMkLst>
        <pc:spChg chg="mod">
          <ac:chgData name="Allen Mendelsohn" userId="86f0204bdc17aa10" providerId="LiveId" clId="{FB5745DF-F891-423A-A0A2-F19FE12FF08D}" dt="2026-09-14T14:33:02.697" v="1571" actId="790"/>
          <ac:spMkLst>
            <pc:docMk/>
            <pc:sldMk cId="3256719407" sldId="494"/>
            <ac:spMk id="2" creationId="{B25B953D-5A34-4288-898A-3153E31723FF}"/>
          </ac:spMkLst>
        </pc:spChg>
        <pc:spChg chg="mod">
          <ac:chgData name="Allen Mendelsohn" userId="86f0204bdc17aa10" providerId="LiveId" clId="{FB5745DF-F891-423A-A0A2-F19FE12FF08D}" dt="2026-09-14T14:33:02.697" v="1571" actId="790"/>
          <ac:spMkLst>
            <pc:docMk/>
            <pc:sldMk cId="3256719407" sldId="494"/>
            <ac:spMk id="3" creationId="{D874830A-2BC8-4908-9C3D-4A100ABC29AE}"/>
          </ac:spMkLst>
        </pc:spChg>
        <pc:spChg chg="mod">
          <ac:chgData name="Allen Mendelsohn" userId="86f0204bdc17aa10" providerId="LiveId" clId="{FB5745DF-F891-423A-A0A2-F19FE12FF08D}" dt="2026-09-14T14:33:02.697" v="1571" actId="790"/>
          <ac:spMkLst>
            <pc:docMk/>
            <pc:sldMk cId="3256719407" sldId="494"/>
            <ac:spMk id="4" creationId="{9DA61CA8-B187-4F1A-A3C4-8302B0FEE90D}"/>
          </ac:spMkLst>
        </pc:spChg>
        <pc:picChg chg="add mod">
          <ac:chgData name="Allen Mendelsohn" userId="86f0204bdc17aa10" providerId="LiveId" clId="{FB5745DF-F891-423A-A0A2-F19FE12FF08D}" dt="2026-09-13T08:58:19.040" v="235" actId="1076"/>
          <ac:picMkLst>
            <pc:docMk/>
            <pc:sldMk cId="3256719407" sldId="494"/>
            <ac:picMk id="7" creationId="{124EACB6-7B4E-CBE1-D5EC-9F202B317B99}"/>
          </ac:picMkLst>
        </pc:picChg>
      </pc:sldChg>
      <pc:sldChg chg="modSp mod">
        <pc:chgData name="Allen Mendelsohn" userId="86f0204bdc17aa10" providerId="LiveId" clId="{FB5745DF-F891-423A-A0A2-F19FE12FF08D}" dt="2026-09-14T14:33:02.697" v="1571" actId="790"/>
        <pc:sldMkLst>
          <pc:docMk/>
          <pc:sldMk cId="302345202" sldId="496"/>
        </pc:sldMkLst>
        <pc:spChg chg="mod">
          <ac:chgData name="Allen Mendelsohn" userId="86f0204bdc17aa10" providerId="LiveId" clId="{FB5745DF-F891-423A-A0A2-F19FE12FF08D}" dt="2026-09-14T14:33:02.697" v="1571" actId="790"/>
          <ac:spMkLst>
            <pc:docMk/>
            <pc:sldMk cId="302345202" sldId="496"/>
            <ac:spMk id="2" creationId="{71391314-D55E-495B-A225-F40268F436A0}"/>
          </ac:spMkLst>
        </pc:spChg>
        <pc:spChg chg="mod">
          <ac:chgData name="Allen Mendelsohn" userId="86f0204bdc17aa10" providerId="LiveId" clId="{FB5745DF-F891-423A-A0A2-F19FE12FF08D}" dt="2026-09-14T14:33:02.697" v="1571" actId="790"/>
          <ac:spMkLst>
            <pc:docMk/>
            <pc:sldMk cId="302345202" sldId="496"/>
            <ac:spMk id="3" creationId="{B916E4F5-B664-4E71-8ADE-F20E9DAB0E48}"/>
          </ac:spMkLst>
        </pc:spChg>
        <pc:spChg chg="mod">
          <ac:chgData name="Allen Mendelsohn" userId="86f0204bdc17aa10" providerId="LiveId" clId="{FB5745DF-F891-423A-A0A2-F19FE12FF08D}" dt="2026-09-14T14:33:02.697" v="1571" actId="790"/>
          <ac:spMkLst>
            <pc:docMk/>
            <pc:sldMk cId="302345202" sldId="496"/>
            <ac:spMk id="4" creationId="{D4FC47E1-EFB0-47CB-BF3D-63CC3570DCD1}"/>
          </ac:spMkLst>
        </pc:spChg>
      </pc:sldChg>
      <pc:sldChg chg="modSp mod">
        <pc:chgData name="Allen Mendelsohn" userId="86f0204bdc17aa10" providerId="LiveId" clId="{FB5745DF-F891-423A-A0A2-F19FE12FF08D}" dt="2026-09-14T14:33:02.697" v="1571" actId="790"/>
        <pc:sldMkLst>
          <pc:docMk/>
          <pc:sldMk cId="1891096715" sldId="497"/>
        </pc:sldMkLst>
        <pc:spChg chg="mod">
          <ac:chgData name="Allen Mendelsohn" userId="86f0204bdc17aa10" providerId="LiveId" clId="{FB5745DF-F891-423A-A0A2-F19FE12FF08D}" dt="2026-09-14T14:33:02.697" v="1571" actId="790"/>
          <ac:spMkLst>
            <pc:docMk/>
            <pc:sldMk cId="1891096715" sldId="497"/>
            <ac:spMk id="37892" creationId="{00000000-0000-0000-0000-000000000000}"/>
          </ac:spMkLst>
        </pc:spChg>
        <pc:spChg chg="mod">
          <ac:chgData name="Allen Mendelsohn" userId="86f0204bdc17aa10" providerId="LiveId" clId="{FB5745DF-F891-423A-A0A2-F19FE12FF08D}" dt="2026-09-14T14:33:02.697" v="1571" actId="790"/>
          <ac:spMkLst>
            <pc:docMk/>
            <pc:sldMk cId="1891096715" sldId="497"/>
            <ac:spMk id="66564" creationId="{00000000-0000-0000-0000-000000000000}"/>
          </ac:spMkLst>
        </pc:spChg>
        <pc:spChg chg="mod">
          <ac:chgData name="Allen Mendelsohn" userId="86f0204bdc17aa10" providerId="LiveId" clId="{FB5745DF-F891-423A-A0A2-F19FE12FF08D}" dt="2026-09-14T14:33:02.697" v="1571" actId="790"/>
          <ac:spMkLst>
            <pc:docMk/>
            <pc:sldMk cId="1891096715" sldId="497"/>
            <ac:spMk id="74754" creationId="{00000000-0000-0000-0000-000000000000}"/>
          </ac:spMkLst>
        </pc:spChg>
        <pc:spChg chg="mod">
          <ac:chgData name="Allen Mendelsohn" userId="86f0204bdc17aa10" providerId="LiveId" clId="{FB5745DF-F891-423A-A0A2-F19FE12FF08D}" dt="2026-09-14T14:33:02.697" v="1571" actId="790"/>
          <ac:spMkLst>
            <pc:docMk/>
            <pc:sldMk cId="1891096715" sldId="497"/>
            <ac:spMk id="74757" creationId="{00000000-0000-0000-0000-000000000000}"/>
          </ac:spMkLst>
        </pc:spChg>
      </pc:sldChg>
      <pc:sldChg chg="modSp mod">
        <pc:chgData name="Allen Mendelsohn" userId="86f0204bdc17aa10" providerId="LiveId" clId="{FB5745DF-F891-423A-A0A2-F19FE12FF08D}" dt="2026-09-14T14:33:02.697" v="1571" actId="790"/>
        <pc:sldMkLst>
          <pc:docMk/>
          <pc:sldMk cId="740109962" sldId="499"/>
        </pc:sldMkLst>
        <pc:spChg chg="mod">
          <ac:chgData name="Allen Mendelsohn" userId="86f0204bdc17aa10" providerId="LiveId" clId="{FB5745DF-F891-423A-A0A2-F19FE12FF08D}" dt="2026-09-14T14:33:02.697" v="1571" actId="790"/>
          <ac:spMkLst>
            <pc:docMk/>
            <pc:sldMk cId="740109962" sldId="499"/>
            <ac:spMk id="2" creationId="{93F2EAC9-CD0F-414A-B85F-58EC9608EE4A}"/>
          </ac:spMkLst>
        </pc:spChg>
        <pc:spChg chg="mod">
          <ac:chgData name="Allen Mendelsohn" userId="86f0204bdc17aa10" providerId="LiveId" clId="{FB5745DF-F891-423A-A0A2-F19FE12FF08D}" dt="2026-09-14T14:33:02.697" v="1571" actId="790"/>
          <ac:spMkLst>
            <pc:docMk/>
            <pc:sldMk cId="740109962" sldId="499"/>
            <ac:spMk id="3" creationId="{CC949C28-49E4-4700-A462-7165C7D1DBDA}"/>
          </ac:spMkLst>
        </pc:spChg>
      </pc:sldChg>
      <pc:sldChg chg="modSp del mod">
        <pc:chgData name="Allen Mendelsohn" userId="86f0204bdc17aa10" providerId="LiveId" clId="{FB5745DF-F891-423A-A0A2-F19FE12FF08D}" dt="2026-09-15T11:36:08.144" v="2432" actId="47"/>
        <pc:sldMkLst>
          <pc:docMk/>
          <pc:sldMk cId="1381194787" sldId="500"/>
        </pc:sldMkLst>
        <pc:spChg chg="mod">
          <ac:chgData name="Allen Mendelsohn" userId="86f0204bdc17aa10" providerId="LiveId" clId="{FB5745DF-F891-423A-A0A2-F19FE12FF08D}" dt="2026-09-14T14:33:02.697" v="1571" actId="790"/>
          <ac:spMkLst>
            <pc:docMk/>
            <pc:sldMk cId="1381194787" sldId="500"/>
            <ac:spMk id="2" creationId="{BD56B6C0-35F5-3034-8EC2-BA4B6EF313A1}"/>
          </ac:spMkLst>
        </pc:spChg>
        <pc:spChg chg="mod">
          <ac:chgData name="Allen Mendelsohn" userId="86f0204bdc17aa10" providerId="LiveId" clId="{FB5745DF-F891-423A-A0A2-F19FE12FF08D}" dt="2026-09-14T14:33:02.697" v="1571" actId="790"/>
          <ac:spMkLst>
            <pc:docMk/>
            <pc:sldMk cId="1381194787" sldId="500"/>
            <ac:spMk id="3" creationId="{E0DC1260-E88D-08A3-CAE8-39BBFBCBF809}"/>
          </ac:spMkLst>
        </pc:spChg>
        <pc:spChg chg="mod">
          <ac:chgData name="Allen Mendelsohn" userId="86f0204bdc17aa10" providerId="LiveId" clId="{FB5745DF-F891-423A-A0A2-F19FE12FF08D}" dt="2026-09-14T14:33:02.697" v="1571" actId="790"/>
          <ac:spMkLst>
            <pc:docMk/>
            <pc:sldMk cId="1381194787" sldId="500"/>
            <ac:spMk id="4" creationId="{6538C57C-28F4-CFC5-CF9E-4ECA9B161DD6}"/>
          </ac:spMkLst>
        </pc:spChg>
      </pc:sldChg>
      <pc:sldChg chg="modSp del mod">
        <pc:chgData name="Allen Mendelsohn" userId="86f0204bdc17aa10" providerId="LiveId" clId="{FB5745DF-F891-423A-A0A2-F19FE12FF08D}" dt="2026-09-15T11:36:08.144" v="2432" actId="47"/>
        <pc:sldMkLst>
          <pc:docMk/>
          <pc:sldMk cId="1911953516" sldId="501"/>
        </pc:sldMkLst>
        <pc:spChg chg="mod">
          <ac:chgData name="Allen Mendelsohn" userId="86f0204bdc17aa10" providerId="LiveId" clId="{FB5745DF-F891-423A-A0A2-F19FE12FF08D}" dt="2026-09-14T14:33:02.697" v="1571" actId="790"/>
          <ac:spMkLst>
            <pc:docMk/>
            <pc:sldMk cId="1911953516" sldId="501"/>
            <ac:spMk id="2" creationId="{90092545-F6E2-3F58-5362-4DFEBFA26597}"/>
          </ac:spMkLst>
        </pc:spChg>
        <pc:spChg chg="mod">
          <ac:chgData name="Allen Mendelsohn" userId="86f0204bdc17aa10" providerId="LiveId" clId="{FB5745DF-F891-423A-A0A2-F19FE12FF08D}" dt="2026-09-14T14:33:02.697" v="1571" actId="790"/>
          <ac:spMkLst>
            <pc:docMk/>
            <pc:sldMk cId="1911953516" sldId="501"/>
            <ac:spMk id="3" creationId="{9CF2A497-F676-725C-C1D4-E49169891C04}"/>
          </ac:spMkLst>
        </pc:spChg>
        <pc:spChg chg="mod">
          <ac:chgData name="Allen Mendelsohn" userId="86f0204bdc17aa10" providerId="LiveId" clId="{FB5745DF-F891-423A-A0A2-F19FE12FF08D}" dt="2026-09-14T14:33:02.697" v="1571" actId="790"/>
          <ac:spMkLst>
            <pc:docMk/>
            <pc:sldMk cId="1911953516" sldId="501"/>
            <ac:spMk id="4" creationId="{179ACD76-64FC-D419-ECB3-E2EB29187AA0}"/>
          </ac:spMkLst>
        </pc:spChg>
      </pc:sldChg>
      <pc:sldChg chg="modSp mod modNotesTx">
        <pc:chgData name="Allen Mendelsohn" userId="86f0204bdc17aa10" providerId="LiveId" clId="{FB5745DF-F891-423A-A0A2-F19FE12FF08D}" dt="2026-09-14T14:33:02.697" v="1571" actId="790"/>
        <pc:sldMkLst>
          <pc:docMk/>
          <pc:sldMk cId="665346151" sldId="502"/>
        </pc:sldMkLst>
        <pc:spChg chg="mod">
          <ac:chgData name="Allen Mendelsohn" userId="86f0204bdc17aa10" providerId="LiveId" clId="{FB5745DF-F891-423A-A0A2-F19FE12FF08D}" dt="2026-09-14T14:33:02.697" v="1571" actId="790"/>
          <ac:spMkLst>
            <pc:docMk/>
            <pc:sldMk cId="665346151" sldId="502"/>
            <ac:spMk id="2" creationId="{229A400D-4160-5823-139B-683B92988DC1}"/>
          </ac:spMkLst>
        </pc:spChg>
        <pc:spChg chg="mod">
          <ac:chgData name="Allen Mendelsohn" userId="86f0204bdc17aa10" providerId="LiveId" clId="{FB5745DF-F891-423A-A0A2-F19FE12FF08D}" dt="2026-09-14T14:33:02.697" v="1571" actId="790"/>
          <ac:spMkLst>
            <pc:docMk/>
            <pc:sldMk cId="665346151" sldId="502"/>
            <ac:spMk id="3" creationId="{F2EA0469-D1FF-6FBF-5B71-E84EA9518C22}"/>
          </ac:spMkLst>
        </pc:spChg>
        <pc:spChg chg="mod">
          <ac:chgData name="Allen Mendelsohn" userId="86f0204bdc17aa10" providerId="LiveId" clId="{FB5745DF-F891-423A-A0A2-F19FE12FF08D}" dt="2026-09-14T14:33:02.697" v="1571" actId="790"/>
          <ac:spMkLst>
            <pc:docMk/>
            <pc:sldMk cId="665346151" sldId="502"/>
            <ac:spMk id="4" creationId="{EDE26197-7A42-1DF2-BD74-210906CDC35C}"/>
          </ac:spMkLst>
        </pc:spChg>
      </pc:sldChg>
      <pc:sldChg chg="modSp add del mod">
        <pc:chgData name="Allen Mendelsohn" userId="86f0204bdc17aa10" providerId="LiveId" clId="{FB5745DF-F891-423A-A0A2-F19FE12FF08D}" dt="2026-09-15T11:36:08.144" v="2432" actId="47"/>
        <pc:sldMkLst>
          <pc:docMk/>
          <pc:sldMk cId="3122575333" sldId="503"/>
        </pc:sldMkLst>
        <pc:spChg chg="mod">
          <ac:chgData name="Allen Mendelsohn" userId="86f0204bdc17aa10" providerId="LiveId" clId="{FB5745DF-F891-423A-A0A2-F19FE12FF08D}" dt="2026-09-14T14:33:02.697" v="1571" actId="790"/>
          <ac:spMkLst>
            <pc:docMk/>
            <pc:sldMk cId="3122575333" sldId="503"/>
            <ac:spMk id="2" creationId="{367FF8B8-A4E9-427A-9119-A838FB094790}"/>
          </ac:spMkLst>
        </pc:spChg>
        <pc:spChg chg="mod">
          <ac:chgData name="Allen Mendelsohn" userId="86f0204bdc17aa10" providerId="LiveId" clId="{FB5745DF-F891-423A-A0A2-F19FE12FF08D}" dt="2026-09-14T14:33:02.697" v="1571" actId="790"/>
          <ac:spMkLst>
            <pc:docMk/>
            <pc:sldMk cId="3122575333" sldId="503"/>
            <ac:spMk id="3" creationId="{30F881BA-2905-471E-A1AA-43622DE2CA0A}"/>
          </ac:spMkLst>
        </pc:spChg>
        <pc:spChg chg="mod">
          <ac:chgData name="Allen Mendelsohn" userId="86f0204bdc17aa10" providerId="LiveId" clId="{FB5745DF-F891-423A-A0A2-F19FE12FF08D}" dt="2026-09-14T14:33:02.697" v="1571" actId="790"/>
          <ac:spMkLst>
            <pc:docMk/>
            <pc:sldMk cId="3122575333" sldId="503"/>
            <ac:spMk id="4" creationId="{6FD87F9D-8A18-4DFD-8081-8E8CECB41412}"/>
          </ac:spMkLst>
        </pc:spChg>
      </pc:sldChg>
      <pc:sldChg chg="modSp del mod">
        <pc:chgData name="Allen Mendelsohn" userId="86f0204bdc17aa10" providerId="LiveId" clId="{FB5745DF-F891-423A-A0A2-F19FE12FF08D}" dt="2026-09-15T11:36:08.144" v="2432" actId="47"/>
        <pc:sldMkLst>
          <pc:docMk/>
          <pc:sldMk cId="696364458" sldId="504"/>
        </pc:sldMkLst>
        <pc:spChg chg="mod">
          <ac:chgData name="Allen Mendelsohn" userId="86f0204bdc17aa10" providerId="LiveId" clId="{FB5745DF-F891-423A-A0A2-F19FE12FF08D}" dt="2026-09-14T14:33:02.697" v="1571" actId="790"/>
          <ac:spMkLst>
            <pc:docMk/>
            <pc:sldMk cId="696364458" sldId="504"/>
            <ac:spMk id="2" creationId="{C593B7F1-5B8B-D5E3-2A87-BB920650A0E4}"/>
          </ac:spMkLst>
        </pc:spChg>
        <pc:spChg chg="mod">
          <ac:chgData name="Allen Mendelsohn" userId="86f0204bdc17aa10" providerId="LiveId" clId="{FB5745DF-F891-423A-A0A2-F19FE12FF08D}" dt="2026-09-14T14:33:02.697" v="1571" actId="790"/>
          <ac:spMkLst>
            <pc:docMk/>
            <pc:sldMk cId="696364458" sldId="504"/>
            <ac:spMk id="3" creationId="{23779056-C759-A151-324E-4953CA9C4198}"/>
          </ac:spMkLst>
        </pc:spChg>
        <pc:spChg chg="mod">
          <ac:chgData name="Allen Mendelsohn" userId="86f0204bdc17aa10" providerId="LiveId" clId="{FB5745DF-F891-423A-A0A2-F19FE12FF08D}" dt="2026-09-14T14:33:02.697" v="1571" actId="790"/>
          <ac:spMkLst>
            <pc:docMk/>
            <pc:sldMk cId="696364458" sldId="504"/>
            <ac:spMk id="4" creationId="{22066355-4302-38D7-A573-502291EABC2E}"/>
          </ac:spMkLst>
        </pc:spChg>
      </pc:sldChg>
      <pc:sldChg chg="modSp del mod">
        <pc:chgData name="Allen Mendelsohn" userId="86f0204bdc17aa10" providerId="LiveId" clId="{FB5745DF-F891-423A-A0A2-F19FE12FF08D}" dt="2026-09-15T11:36:08.144" v="2432" actId="47"/>
        <pc:sldMkLst>
          <pc:docMk/>
          <pc:sldMk cId="3598754625" sldId="505"/>
        </pc:sldMkLst>
        <pc:spChg chg="mod">
          <ac:chgData name="Allen Mendelsohn" userId="86f0204bdc17aa10" providerId="LiveId" clId="{FB5745DF-F891-423A-A0A2-F19FE12FF08D}" dt="2026-09-14T14:33:02.697" v="1571" actId="790"/>
          <ac:spMkLst>
            <pc:docMk/>
            <pc:sldMk cId="3598754625" sldId="505"/>
            <ac:spMk id="2" creationId="{C593B7F1-5B8B-D5E3-2A87-BB920650A0E4}"/>
          </ac:spMkLst>
        </pc:spChg>
        <pc:spChg chg="mod">
          <ac:chgData name="Allen Mendelsohn" userId="86f0204bdc17aa10" providerId="LiveId" clId="{FB5745DF-F891-423A-A0A2-F19FE12FF08D}" dt="2026-09-14T14:33:02.697" v="1571" actId="790"/>
          <ac:spMkLst>
            <pc:docMk/>
            <pc:sldMk cId="3598754625" sldId="505"/>
            <ac:spMk id="3" creationId="{23779056-C759-A151-324E-4953CA9C4198}"/>
          </ac:spMkLst>
        </pc:spChg>
        <pc:spChg chg="mod">
          <ac:chgData name="Allen Mendelsohn" userId="86f0204bdc17aa10" providerId="LiveId" clId="{FB5745DF-F891-423A-A0A2-F19FE12FF08D}" dt="2026-09-14T14:33:02.697" v="1571" actId="790"/>
          <ac:spMkLst>
            <pc:docMk/>
            <pc:sldMk cId="3598754625" sldId="505"/>
            <ac:spMk id="4" creationId="{22066355-4302-38D7-A573-502291EABC2E}"/>
          </ac:spMkLst>
        </pc:spChg>
      </pc:sldChg>
      <pc:sldChg chg="modSp del mod">
        <pc:chgData name="Allen Mendelsohn" userId="86f0204bdc17aa10" providerId="LiveId" clId="{FB5745DF-F891-423A-A0A2-F19FE12FF08D}" dt="2026-09-15T11:36:08.144" v="2432" actId="47"/>
        <pc:sldMkLst>
          <pc:docMk/>
          <pc:sldMk cId="3403080802" sldId="506"/>
        </pc:sldMkLst>
        <pc:spChg chg="mod">
          <ac:chgData name="Allen Mendelsohn" userId="86f0204bdc17aa10" providerId="LiveId" clId="{FB5745DF-F891-423A-A0A2-F19FE12FF08D}" dt="2026-09-14T14:33:02.697" v="1571" actId="790"/>
          <ac:spMkLst>
            <pc:docMk/>
            <pc:sldMk cId="3403080802" sldId="506"/>
            <ac:spMk id="2" creationId="{C593B7F1-5B8B-D5E3-2A87-BB920650A0E4}"/>
          </ac:spMkLst>
        </pc:spChg>
        <pc:spChg chg="mod">
          <ac:chgData name="Allen Mendelsohn" userId="86f0204bdc17aa10" providerId="LiveId" clId="{FB5745DF-F891-423A-A0A2-F19FE12FF08D}" dt="2026-09-14T14:33:02.697" v="1571" actId="790"/>
          <ac:spMkLst>
            <pc:docMk/>
            <pc:sldMk cId="3403080802" sldId="506"/>
            <ac:spMk id="3" creationId="{23779056-C759-A151-324E-4953CA9C4198}"/>
          </ac:spMkLst>
        </pc:spChg>
        <pc:spChg chg="mod">
          <ac:chgData name="Allen Mendelsohn" userId="86f0204bdc17aa10" providerId="LiveId" clId="{FB5745DF-F891-423A-A0A2-F19FE12FF08D}" dt="2026-09-14T14:33:02.697" v="1571" actId="790"/>
          <ac:spMkLst>
            <pc:docMk/>
            <pc:sldMk cId="3403080802" sldId="506"/>
            <ac:spMk id="4" creationId="{22066355-4302-38D7-A573-502291EABC2E}"/>
          </ac:spMkLst>
        </pc:spChg>
      </pc:sldChg>
      <pc:sldChg chg="modSp del mod">
        <pc:chgData name="Allen Mendelsohn" userId="86f0204bdc17aa10" providerId="LiveId" clId="{FB5745DF-F891-423A-A0A2-F19FE12FF08D}" dt="2026-09-15T11:36:08.144" v="2432" actId="47"/>
        <pc:sldMkLst>
          <pc:docMk/>
          <pc:sldMk cId="992751085" sldId="507"/>
        </pc:sldMkLst>
        <pc:spChg chg="mod">
          <ac:chgData name="Allen Mendelsohn" userId="86f0204bdc17aa10" providerId="LiveId" clId="{FB5745DF-F891-423A-A0A2-F19FE12FF08D}" dt="2026-09-14T14:33:02.697" v="1571" actId="790"/>
          <ac:spMkLst>
            <pc:docMk/>
            <pc:sldMk cId="992751085" sldId="507"/>
            <ac:spMk id="2" creationId="{78B6E660-34A4-2596-5B21-D48D5B652EFB}"/>
          </ac:spMkLst>
        </pc:spChg>
        <pc:spChg chg="mod">
          <ac:chgData name="Allen Mendelsohn" userId="86f0204bdc17aa10" providerId="LiveId" clId="{FB5745DF-F891-423A-A0A2-F19FE12FF08D}" dt="2026-09-14T14:33:02.697" v="1571" actId="790"/>
          <ac:spMkLst>
            <pc:docMk/>
            <pc:sldMk cId="992751085" sldId="507"/>
            <ac:spMk id="3" creationId="{99952579-82DD-941E-85D2-7413E302633B}"/>
          </ac:spMkLst>
        </pc:spChg>
        <pc:spChg chg="mod">
          <ac:chgData name="Allen Mendelsohn" userId="86f0204bdc17aa10" providerId="LiveId" clId="{FB5745DF-F891-423A-A0A2-F19FE12FF08D}" dt="2026-09-14T14:33:02.697" v="1571" actId="790"/>
          <ac:spMkLst>
            <pc:docMk/>
            <pc:sldMk cId="992751085" sldId="507"/>
            <ac:spMk id="4" creationId="{B1702C39-F7CE-20A7-7A2E-AC8150A6A3D7}"/>
          </ac:spMkLst>
        </pc:spChg>
      </pc:sldChg>
      <pc:sldChg chg="modSp del mod">
        <pc:chgData name="Allen Mendelsohn" userId="86f0204bdc17aa10" providerId="LiveId" clId="{FB5745DF-F891-423A-A0A2-F19FE12FF08D}" dt="2026-09-15T11:36:08.144" v="2432" actId="47"/>
        <pc:sldMkLst>
          <pc:docMk/>
          <pc:sldMk cId="1918080032" sldId="508"/>
        </pc:sldMkLst>
        <pc:spChg chg="mod">
          <ac:chgData name="Allen Mendelsohn" userId="86f0204bdc17aa10" providerId="LiveId" clId="{FB5745DF-F891-423A-A0A2-F19FE12FF08D}" dt="2026-09-14T15:51:18.775" v="2374" actId="20577"/>
          <ac:spMkLst>
            <pc:docMk/>
            <pc:sldMk cId="1918080032" sldId="508"/>
            <ac:spMk id="2" creationId="{66628ED1-6D36-95D4-F853-1D1EDEC2AEBB}"/>
          </ac:spMkLst>
        </pc:spChg>
        <pc:spChg chg="mod">
          <ac:chgData name="Allen Mendelsohn" userId="86f0204bdc17aa10" providerId="LiveId" clId="{FB5745DF-F891-423A-A0A2-F19FE12FF08D}" dt="2026-09-14T15:50:25.086" v="2351" actId="255"/>
          <ac:spMkLst>
            <pc:docMk/>
            <pc:sldMk cId="1918080032" sldId="508"/>
            <ac:spMk id="3" creationId="{663577E8-A89A-CDFE-7378-CEFFA8BB8CE7}"/>
          </ac:spMkLst>
        </pc:spChg>
        <pc:spChg chg="mod">
          <ac:chgData name="Allen Mendelsohn" userId="86f0204bdc17aa10" providerId="LiveId" clId="{FB5745DF-F891-423A-A0A2-F19FE12FF08D}" dt="2026-09-14T14:33:02.697" v="1571" actId="790"/>
          <ac:spMkLst>
            <pc:docMk/>
            <pc:sldMk cId="1918080032" sldId="508"/>
            <ac:spMk id="4" creationId="{EC54ADD1-DC15-BB85-A6D5-F8A318F0F351}"/>
          </ac:spMkLst>
        </pc:spChg>
      </pc:sldChg>
      <pc:sldChg chg="modSp mod modNotesTx">
        <pc:chgData name="Allen Mendelsohn" userId="86f0204bdc17aa10" providerId="LiveId" clId="{FB5745DF-F891-423A-A0A2-F19FE12FF08D}" dt="2026-09-14T14:33:02.697" v="1571" actId="790"/>
        <pc:sldMkLst>
          <pc:docMk/>
          <pc:sldMk cId="2950637847" sldId="510"/>
        </pc:sldMkLst>
        <pc:spChg chg="mod">
          <ac:chgData name="Allen Mendelsohn" userId="86f0204bdc17aa10" providerId="LiveId" clId="{FB5745DF-F891-423A-A0A2-F19FE12FF08D}" dt="2026-09-14T14:33:02.697" v="1571" actId="790"/>
          <ac:spMkLst>
            <pc:docMk/>
            <pc:sldMk cId="2950637847" sldId="510"/>
            <ac:spMk id="2" creationId="{8F2ED37C-650F-E8B8-4C47-59322E9EDD67}"/>
          </ac:spMkLst>
        </pc:spChg>
        <pc:spChg chg="mod">
          <ac:chgData name="Allen Mendelsohn" userId="86f0204bdc17aa10" providerId="LiveId" clId="{FB5745DF-F891-423A-A0A2-F19FE12FF08D}" dt="2026-09-14T14:33:02.697" v="1571" actId="790"/>
          <ac:spMkLst>
            <pc:docMk/>
            <pc:sldMk cId="2950637847" sldId="510"/>
            <ac:spMk id="3" creationId="{35EEB03C-1CC9-2FE4-D5BD-0177C017494E}"/>
          </ac:spMkLst>
        </pc:spChg>
        <pc:spChg chg="mod">
          <ac:chgData name="Allen Mendelsohn" userId="86f0204bdc17aa10" providerId="LiveId" clId="{FB5745DF-F891-423A-A0A2-F19FE12FF08D}" dt="2026-09-14T14:33:02.697" v="1571" actId="790"/>
          <ac:spMkLst>
            <pc:docMk/>
            <pc:sldMk cId="2950637847" sldId="510"/>
            <ac:spMk id="4" creationId="{53B211AB-4068-FF2B-2C54-06E6A1BA6EE6}"/>
          </ac:spMkLst>
        </pc:spChg>
      </pc:sldChg>
      <pc:sldChg chg="modSp del mod">
        <pc:chgData name="Allen Mendelsohn" userId="86f0204bdc17aa10" providerId="LiveId" clId="{FB5745DF-F891-423A-A0A2-F19FE12FF08D}" dt="2026-09-15T11:36:08.144" v="2432" actId="47"/>
        <pc:sldMkLst>
          <pc:docMk/>
          <pc:sldMk cId="587917340" sldId="513"/>
        </pc:sldMkLst>
        <pc:spChg chg="mod">
          <ac:chgData name="Allen Mendelsohn" userId="86f0204bdc17aa10" providerId="LiveId" clId="{FB5745DF-F891-423A-A0A2-F19FE12FF08D}" dt="2026-09-14T14:33:02.697" v="1571" actId="790"/>
          <ac:spMkLst>
            <pc:docMk/>
            <pc:sldMk cId="587917340" sldId="513"/>
            <ac:spMk id="2" creationId="{01D94226-5A70-5FEC-3D4E-5A480F4616FC}"/>
          </ac:spMkLst>
        </pc:spChg>
        <pc:spChg chg="mod">
          <ac:chgData name="Allen Mendelsohn" userId="86f0204bdc17aa10" providerId="LiveId" clId="{FB5745DF-F891-423A-A0A2-F19FE12FF08D}" dt="2026-09-14T14:33:02.697" v="1571" actId="790"/>
          <ac:spMkLst>
            <pc:docMk/>
            <pc:sldMk cId="587917340" sldId="513"/>
            <ac:spMk id="3" creationId="{473FEAD5-9422-BC8D-3CC5-00D36011B25B}"/>
          </ac:spMkLst>
        </pc:spChg>
        <pc:spChg chg="mod">
          <ac:chgData name="Allen Mendelsohn" userId="86f0204bdc17aa10" providerId="LiveId" clId="{FB5745DF-F891-423A-A0A2-F19FE12FF08D}" dt="2026-09-14T14:33:02.697" v="1571" actId="790"/>
          <ac:spMkLst>
            <pc:docMk/>
            <pc:sldMk cId="587917340" sldId="513"/>
            <ac:spMk id="4" creationId="{155F0E32-132B-644A-C0E2-F4D09759BF12}"/>
          </ac:spMkLst>
        </pc:spChg>
      </pc:sldChg>
      <pc:sldChg chg="modSp del mod">
        <pc:chgData name="Allen Mendelsohn" userId="86f0204bdc17aa10" providerId="LiveId" clId="{FB5745DF-F891-423A-A0A2-F19FE12FF08D}" dt="2026-09-15T11:36:08.144" v="2432" actId="47"/>
        <pc:sldMkLst>
          <pc:docMk/>
          <pc:sldMk cId="2847619859" sldId="514"/>
        </pc:sldMkLst>
        <pc:spChg chg="mod">
          <ac:chgData name="Allen Mendelsohn" userId="86f0204bdc17aa10" providerId="LiveId" clId="{FB5745DF-F891-423A-A0A2-F19FE12FF08D}" dt="2026-09-14T14:33:02.697" v="1571" actId="790"/>
          <ac:spMkLst>
            <pc:docMk/>
            <pc:sldMk cId="2847619859" sldId="514"/>
            <ac:spMk id="2" creationId="{4336B70E-8CBA-5301-418F-C7A26792E7B0}"/>
          </ac:spMkLst>
        </pc:spChg>
        <pc:spChg chg="mod">
          <ac:chgData name="Allen Mendelsohn" userId="86f0204bdc17aa10" providerId="LiveId" clId="{FB5745DF-F891-423A-A0A2-F19FE12FF08D}" dt="2026-09-14T14:33:02.697" v="1571" actId="790"/>
          <ac:spMkLst>
            <pc:docMk/>
            <pc:sldMk cId="2847619859" sldId="514"/>
            <ac:spMk id="3" creationId="{8AB6C90B-0E20-CCD5-E5E7-DB86F2918D43}"/>
          </ac:spMkLst>
        </pc:spChg>
        <pc:spChg chg="mod">
          <ac:chgData name="Allen Mendelsohn" userId="86f0204bdc17aa10" providerId="LiveId" clId="{FB5745DF-F891-423A-A0A2-F19FE12FF08D}" dt="2026-09-14T14:33:02.697" v="1571" actId="790"/>
          <ac:spMkLst>
            <pc:docMk/>
            <pc:sldMk cId="2847619859" sldId="514"/>
            <ac:spMk id="4" creationId="{76DB886C-3B08-F134-82DB-FDAFF98B90E1}"/>
          </ac:spMkLst>
        </pc:spChg>
      </pc:sldChg>
      <pc:sldChg chg="modSp del mod">
        <pc:chgData name="Allen Mendelsohn" userId="86f0204bdc17aa10" providerId="LiveId" clId="{FB5745DF-F891-423A-A0A2-F19FE12FF08D}" dt="2026-09-15T11:36:08.144" v="2432" actId="47"/>
        <pc:sldMkLst>
          <pc:docMk/>
          <pc:sldMk cId="2476308478" sldId="516"/>
        </pc:sldMkLst>
        <pc:spChg chg="mod">
          <ac:chgData name="Allen Mendelsohn" userId="86f0204bdc17aa10" providerId="LiveId" clId="{FB5745DF-F891-423A-A0A2-F19FE12FF08D}" dt="2026-09-14T14:33:02.697" v="1571" actId="790"/>
          <ac:spMkLst>
            <pc:docMk/>
            <pc:sldMk cId="2476308478" sldId="516"/>
            <ac:spMk id="2" creationId="{C1083BF0-7A92-43CF-0C6B-62DD44E6F905}"/>
          </ac:spMkLst>
        </pc:spChg>
        <pc:spChg chg="mod">
          <ac:chgData name="Allen Mendelsohn" userId="86f0204bdc17aa10" providerId="LiveId" clId="{FB5745DF-F891-423A-A0A2-F19FE12FF08D}" dt="2026-09-14T14:33:02.697" v="1571" actId="790"/>
          <ac:spMkLst>
            <pc:docMk/>
            <pc:sldMk cId="2476308478" sldId="516"/>
            <ac:spMk id="4" creationId="{2EBD5914-E069-BF0E-E314-09C84FB7CBC5}"/>
          </ac:spMkLst>
        </pc:spChg>
      </pc:sldChg>
      <pc:sldChg chg="modSp del mod">
        <pc:chgData name="Allen Mendelsohn" userId="86f0204bdc17aa10" providerId="LiveId" clId="{FB5745DF-F891-423A-A0A2-F19FE12FF08D}" dt="2026-09-15T11:36:08.144" v="2432" actId="47"/>
        <pc:sldMkLst>
          <pc:docMk/>
          <pc:sldMk cId="2665985414" sldId="519"/>
        </pc:sldMkLst>
        <pc:spChg chg="mod">
          <ac:chgData name="Allen Mendelsohn" userId="86f0204bdc17aa10" providerId="LiveId" clId="{FB5745DF-F891-423A-A0A2-F19FE12FF08D}" dt="2026-09-14T17:47:39.805" v="2390" actId="20577"/>
          <ac:spMkLst>
            <pc:docMk/>
            <pc:sldMk cId="2665985414" sldId="519"/>
            <ac:spMk id="2" creationId="{85D2B323-69B9-2408-75B1-D326801C68E4}"/>
          </ac:spMkLst>
        </pc:spChg>
        <pc:spChg chg="mod">
          <ac:chgData name="Allen Mendelsohn" userId="86f0204bdc17aa10" providerId="LiveId" clId="{FB5745DF-F891-423A-A0A2-F19FE12FF08D}" dt="2026-09-14T14:33:02.697" v="1571" actId="790"/>
          <ac:spMkLst>
            <pc:docMk/>
            <pc:sldMk cId="2665985414" sldId="519"/>
            <ac:spMk id="3" creationId="{2E4A7795-981E-12F1-2A0B-15565A674B5B}"/>
          </ac:spMkLst>
        </pc:spChg>
      </pc:sldChg>
      <pc:sldChg chg="modSp mod">
        <pc:chgData name="Allen Mendelsohn" userId="86f0204bdc17aa10" providerId="LiveId" clId="{FB5745DF-F891-423A-A0A2-F19FE12FF08D}" dt="2026-09-14T17:49:09.350" v="2417" actId="20577"/>
        <pc:sldMkLst>
          <pc:docMk/>
          <pc:sldMk cId="1660326384" sldId="523"/>
        </pc:sldMkLst>
        <pc:spChg chg="mod">
          <ac:chgData name="Allen Mendelsohn" userId="86f0204bdc17aa10" providerId="LiveId" clId="{FB5745DF-F891-423A-A0A2-F19FE12FF08D}" dt="2026-09-14T17:49:09.350" v="2417" actId="20577"/>
          <ac:spMkLst>
            <pc:docMk/>
            <pc:sldMk cId="1660326384" sldId="523"/>
            <ac:spMk id="37892" creationId="{00000000-0000-0000-0000-000000000000}"/>
          </ac:spMkLst>
        </pc:spChg>
        <pc:spChg chg="mod">
          <ac:chgData name="Allen Mendelsohn" userId="86f0204bdc17aa10" providerId="LiveId" clId="{FB5745DF-F891-423A-A0A2-F19FE12FF08D}" dt="2026-09-14T14:33:02.697" v="1571" actId="790"/>
          <ac:spMkLst>
            <pc:docMk/>
            <pc:sldMk cId="1660326384" sldId="523"/>
            <ac:spMk id="66564" creationId="{00000000-0000-0000-0000-000000000000}"/>
          </ac:spMkLst>
        </pc:spChg>
        <pc:spChg chg="mod">
          <ac:chgData name="Allen Mendelsohn" userId="86f0204bdc17aa10" providerId="LiveId" clId="{FB5745DF-F891-423A-A0A2-F19FE12FF08D}" dt="2026-09-14T14:33:02.697" v="1571" actId="790"/>
          <ac:spMkLst>
            <pc:docMk/>
            <pc:sldMk cId="1660326384" sldId="523"/>
            <ac:spMk id="74754" creationId="{00000000-0000-0000-0000-000000000000}"/>
          </ac:spMkLst>
        </pc:spChg>
        <pc:spChg chg="mod">
          <ac:chgData name="Allen Mendelsohn" userId="86f0204bdc17aa10" providerId="LiveId" clId="{FB5745DF-F891-423A-A0A2-F19FE12FF08D}" dt="2026-09-14T14:33:02.697" v="1571" actId="790"/>
          <ac:spMkLst>
            <pc:docMk/>
            <pc:sldMk cId="1660326384" sldId="523"/>
            <ac:spMk id="74757" creationId="{00000000-0000-0000-0000-000000000000}"/>
          </ac:spMkLst>
        </pc:spChg>
      </pc:sldChg>
      <pc:sldChg chg="modSp mod">
        <pc:chgData name="Allen Mendelsohn" userId="86f0204bdc17aa10" providerId="LiveId" clId="{FB5745DF-F891-423A-A0A2-F19FE12FF08D}" dt="2026-09-14T14:33:02.697" v="1571" actId="790"/>
        <pc:sldMkLst>
          <pc:docMk/>
          <pc:sldMk cId="1962766596" sldId="524"/>
        </pc:sldMkLst>
        <pc:spChg chg="mod">
          <ac:chgData name="Allen Mendelsohn" userId="86f0204bdc17aa10" providerId="LiveId" clId="{FB5745DF-F891-423A-A0A2-F19FE12FF08D}" dt="2026-09-14T14:33:02.697" v="1571" actId="790"/>
          <ac:spMkLst>
            <pc:docMk/>
            <pc:sldMk cId="1962766596" sldId="524"/>
            <ac:spMk id="2" creationId="{C016A9A1-FC91-5343-ADD4-AD068A1372B5}"/>
          </ac:spMkLst>
        </pc:spChg>
        <pc:spChg chg="mod">
          <ac:chgData name="Allen Mendelsohn" userId="86f0204bdc17aa10" providerId="LiveId" clId="{FB5745DF-F891-423A-A0A2-F19FE12FF08D}" dt="2026-09-14T14:33:02.697" v="1571" actId="790"/>
          <ac:spMkLst>
            <pc:docMk/>
            <pc:sldMk cId="1962766596" sldId="524"/>
            <ac:spMk id="3" creationId="{5EFD3BB7-77A0-7B50-3CAC-D25126002BCA}"/>
          </ac:spMkLst>
        </pc:spChg>
      </pc:sldChg>
      <pc:sldChg chg="modSp del mod">
        <pc:chgData name="Allen Mendelsohn" userId="86f0204bdc17aa10" providerId="LiveId" clId="{FB5745DF-F891-423A-A0A2-F19FE12FF08D}" dt="2026-09-15T11:36:08.144" v="2432" actId="47"/>
        <pc:sldMkLst>
          <pc:docMk/>
          <pc:sldMk cId="2217671199" sldId="525"/>
        </pc:sldMkLst>
        <pc:spChg chg="mod">
          <ac:chgData name="Allen Mendelsohn" userId="86f0204bdc17aa10" providerId="LiveId" clId="{FB5745DF-F891-423A-A0A2-F19FE12FF08D}" dt="2026-09-14T14:33:02.697" v="1571" actId="790"/>
          <ac:spMkLst>
            <pc:docMk/>
            <pc:sldMk cId="2217671199" sldId="525"/>
            <ac:spMk id="2" creationId="{6288E476-A8F2-DCA9-A03A-D2F1EA58CB77}"/>
          </ac:spMkLst>
        </pc:spChg>
        <pc:spChg chg="mod">
          <ac:chgData name="Allen Mendelsohn" userId="86f0204bdc17aa10" providerId="LiveId" clId="{FB5745DF-F891-423A-A0A2-F19FE12FF08D}" dt="2026-09-14T14:33:02.697" v="1571" actId="790"/>
          <ac:spMkLst>
            <pc:docMk/>
            <pc:sldMk cId="2217671199" sldId="525"/>
            <ac:spMk id="3" creationId="{213A1F04-1A1B-12A7-0D8E-13E785C513A6}"/>
          </ac:spMkLst>
        </pc:spChg>
        <pc:spChg chg="mod">
          <ac:chgData name="Allen Mendelsohn" userId="86f0204bdc17aa10" providerId="LiveId" clId="{FB5745DF-F891-423A-A0A2-F19FE12FF08D}" dt="2026-09-14T14:33:02.697" v="1571" actId="790"/>
          <ac:spMkLst>
            <pc:docMk/>
            <pc:sldMk cId="2217671199" sldId="525"/>
            <ac:spMk id="4" creationId="{BA19E5C9-C132-6257-58CF-AA7ABE107899}"/>
          </ac:spMkLst>
        </pc:spChg>
      </pc:sldChg>
      <pc:sldChg chg="modSp mod">
        <pc:chgData name="Allen Mendelsohn" userId="86f0204bdc17aa10" providerId="LiveId" clId="{FB5745DF-F891-423A-A0A2-F19FE12FF08D}" dt="2026-09-14T14:33:02.697" v="1571" actId="790"/>
        <pc:sldMkLst>
          <pc:docMk/>
          <pc:sldMk cId="3241682116" sldId="526"/>
        </pc:sldMkLst>
        <pc:spChg chg="mod">
          <ac:chgData name="Allen Mendelsohn" userId="86f0204bdc17aa10" providerId="LiveId" clId="{FB5745DF-F891-423A-A0A2-F19FE12FF08D}" dt="2026-09-14T14:33:02.697" v="1571" actId="790"/>
          <ac:spMkLst>
            <pc:docMk/>
            <pc:sldMk cId="3241682116" sldId="526"/>
            <ac:spMk id="2" creationId="{6C91E222-480D-6071-2072-36DCDB967EEF}"/>
          </ac:spMkLst>
        </pc:spChg>
        <pc:spChg chg="mod">
          <ac:chgData name="Allen Mendelsohn" userId="86f0204bdc17aa10" providerId="LiveId" clId="{FB5745DF-F891-423A-A0A2-F19FE12FF08D}" dt="2026-09-14T14:33:02.697" v="1571" actId="790"/>
          <ac:spMkLst>
            <pc:docMk/>
            <pc:sldMk cId="3241682116" sldId="526"/>
            <ac:spMk id="3" creationId="{5F1B9272-51DE-E8D1-0C07-C19332719AD3}"/>
          </ac:spMkLst>
        </pc:spChg>
        <pc:spChg chg="mod">
          <ac:chgData name="Allen Mendelsohn" userId="86f0204bdc17aa10" providerId="LiveId" clId="{FB5745DF-F891-423A-A0A2-F19FE12FF08D}" dt="2026-09-14T14:33:02.697" v="1571" actId="790"/>
          <ac:spMkLst>
            <pc:docMk/>
            <pc:sldMk cId="3241682116" sldId="526"/>
            <ac:spMk id="4" creationId="{FD74FA81-C0C5-F573-8FB2-F52194407FFC}"/>
          </ac:spMkLst>
        </pc:spChg>
      </pc:sldChg>
      <pc:sldChg chg="modSp mod">
        <pc:chgData name="Allen Mendelsohn" userId="86f0204bdc17aa10" providerId="LiveId" clId="{FB5745DF-F891-423A-A0A2-F19FE12FF08D}" dt="2026-09-14T14:33:02.697" v="1571" actId="790"/>
        <pc:sldMkLst>
          <pc:docMk/>
          <pc:sldMk cId="3444881628" sldId="527"/>
        </pc:sldMkLst>
        <pc:spChg chg="mod">
          <ac:chgData name="Allen Mendelsohn" userId="86f0204bdc17aa10" providerId="LiveId" clId="{FB5745DF-F891-423A-A0A2-F19FE12FF08D}" dt="2026-09-14T14:33:02.697" v="1571" actId="790"/>
          <ac:spMkLst>
            <pc:docMk/>
            <pc:sldMk cId="3444881628" sldId="527"/>
            <ac:spMk id="2" creationId="{7B2541CF-DA9C-4F1D-9A3D-4BA31FCC8A5E}"/>
          </ac:spMkLst>
        </pc:spChg>
        <pc:spChg chg="mod">
          <ac:chgData name="Allen Mendelsohn" userId="86f0204bdc17aa10" providerId="LiveId" clId="{FB5745DF-F891-423A-A0A2-F19FE12FF08D}" dt="2026-09-14T14:33:02.697" v="1571" actId="790"/>
          <ac:spMkLst>
            <pc:docMk/>
            <pc:sldMk cId="3444881628" sldId="527"/>
            <ac:spMk id="3" creationId="{DBD93DD0-9C84-4229-A9DE-62EEAE75F3E4}"/>
          </ac:spMkLst>
        </pc:spChg>
        <pc:spChg chg="mod">
          <ac:chgData name="Allen Mendelsohn" userId="86f0204bdc17aa10" providerId="LiveId" clId="{FB5745DF-F891-423A-A0A2-F19FE12FF08D}" dt="2026-09-14T14:33:02.697" v="1571" actId="790"/>
          <ac:spMkLst>
            <pc:docMk/>
            <pc:sldMk cId="3444881628" sldId="527"/>
            <ac:spMk id="4" creationId="{D6F00B68-7F58-4CBA-95B5-D0C3E1430F50}"/>
          </ac:spMkLst>
        </pc:spChg>
      </pc:sldChg>
      <pc:sldChg chg="modSp del mod">
        <pc:chgData name="Allen Mendelsohn" userId="86f0204bdc17aa10" providerId="LiveId" clId="{FB5745DF-F891-423A-A0A2-F19FE12FF08D}" dt="2026-09-15T11:36:08.144" v="2432" actId="47"/>
        <pc:sldMkLst>
          <pc:docMk/>
          <pc:sldMk cId="122305246" sldId="528"/>
        </pc:sldMkLst>
        <pc:spChg chg="mod">
          <ac:chgData name="Allen Mendelsohn" userId="86f0204bdc17aa10" providerId="LiveId" clId="{FB5745DF-F891-423A-A0A2-F19FE12FF08D}" dt="2026-09-14T14:33:02.697" v="1571" actId="790"/>
          <ac:spMkLst>
            <pc:docMk/>
            <pc:sldMk cId="122305246" sldId="528"/>
            <ac:spMk id="2" creationId="{9390A356-1029-1EB6-C559-BC83A777C09D}"/>
          </ac:spMkLst>
        </pc:spChg>
        <pc:spChg chg="mod">
          <ac:chgData name="Allen Mendelsohn" userId="86f0204bdc17aa10" providerId="LiveId" clId="{FB5745DF-F891-423A-A0A2-F19FE12FF08D}" dt="2026-09-14T14:33:02.697" v="1571" actId="790"/>
          <ac:spMkLst>
            <pc:docMk/>
            <pc:sldMk cId="122305246" sldId="528"/>
            <ac:spMk id="3" creationId="{7E2FD422-47BE-AF94-6309-A33A0BCE901F}"/>
          </ac:spMkLst>
        </pc:spChg>
        <pc:spChg chg="mod">
          <ac:chgData name="Allen Mendelsohn" userId="86f0204bdc17aa10" providerId="LiveId" clId="{FB5745DF-F891-423A-A0A2-F19FE12FF08D}" dt="2026-09-14T14:33:02.697" v="1571" actId="790"/>
          <ac:spMkLst>
            <pc:docMk/>
            <pc:sldMk cId="122305246" sldId="528"/>
            <ac:spMk id="4" creationId="{97BEE1BA-2E59-C361-9174-7A60A24B6635}"/>
          </ac:spMkLst>
        </pc:spChg>
        <pc:spChg chg="mod">
          <ac:chgData name="Allen Mendelsohn" userId="86f0204bdc17aa10" providerId="LiveId" clId="{FB5745DF-F891-423A-A0A2-F19FE12FF08D}" dt="2026-09-14T14:33:02.697" v="1571" actId="790"/>
          <ac:spMkLst>
            <pc:docMk/>
            <pc:sldMk cId="122305246" sldId="528"/>
            <ac:spMk id="5" creationId="{F2F9483D-394D-52C9-22ED-F9519FE9F03B}"/>
          </ac:spMkLst>
        </pc:spChg>
        <pc:spChg chg="mod">
          <ac:chgData name="Allen Mendelsohn" userId="86f0204bdc17aa10" providerId="LiveId" clId="{FB5745DF-F891-423A-A0A2-F19FE12FF08D}" dt="2026-09-14T14:33:02.697" v="1571" actId="790"/>
          <ac:spMkLst>
            <pc:docMk/>
            <pc:sldMk cId="122305246" sldId="528"/>
            <ac:spMk id="6" creationId="{C6806A0C-DD61-90B7-D141-5CCC41E06D24}"/>
          </ac:spMkLst>
        </pc:spChg>
        <pc:spChg chg="mod">
          <ac:chgData name="Allen Mendelsohn" userId="86f0204bdc17aa10" providerId="LiveId" clId="{FB5745DF-F891-423A-A0A2-F19FE12FF08D}" dt="2026-09-14T14:33:02.697" v="1571" actId="790"/>
          <ac:spMkLst>
            <pc:docMk/>
            <pc:sldMk cId="122305246" sldId="528"/>
            <ac:spMk id="7" creationId="{9BBF72E4-54A3-4A82-0200-A6ED855BCFD9}"/>
          </ac:spMkLst>
        </pc:spChg>
      </pc:sldChg>
      <pc:sldChg chg="modSp del mod">
        <pc:chgData name="Allen Mendelsohn" userId="86f0204bdc17aa10" providerId="LiveId" clId="{FB5745DF-F891-423A-A0A2-F19FE12FF08D}" dt="2026-09-15T11:36:08.144" v="2432" actId="47"/>
        <pc:sldMkLst>
          <pc:docMk/>
          <pc:sldMk cId="979423910" sldId="529"/>
        </pc:sldMkLst>
        <pc:spChg chg="mod">
          <ac:chgData name="Allen Mendelsohn" userId="86f0204bdc17aa10" providerId="LiveId" clId="{FB5745DF-F891-423A-A0A2-F19FE12FF08D}" dt="2026-09-14T14:33:02.697" v="1571" actId="790"/>
          <ac:spMkLst>
            <pc:docMk/>
            <pc:sldMk cId="979423910" sldId="529"/>
            <ac:spMk id="2" creationId="{9390A356-1029-1EB6-C559-BC83A777C09D}"/>
          </ac:spMkLst>
        </pc:spChg>
        <pc:spChg chg="mod">
          <ac:chgData name="Allen Mendelsohn" userId="86f0204bdc17aa10" providerId="LiveId" clId="{FB5745DF-F891-423A-A0A2-F19FE12FF08D}" dt="2026-09-14T14:33:02.697" v="1571" actId="790"/>
          <ac:spMkLst>
            <pc:docMk/>
            <pc:sldMk cId="979423910" sldId="529"/>
            <ac:spMk id="3" creationId="{7E2FD422-47BE-AF94-6309-A33A0BCE901F}"/>
          </ac:spMkLst>
        </pc:spChg>
        <pc:spChg chg="mod">
          <ac:chgData name="Allen Mendelsohn" userId="86f0204bdc17aa10" providerId="LiveId" clId="{FB5745DF-F891-423A-A0A2-F19FE12FF08D}" dt="2026-09-14T14:33:02.697" v="1571" actId="790"/>
          <ac:spMkLst>
            <pc:docMk/>
            <pc:sldMk cId="979423910" sldId="529"/>
            <ac:spMk id="4" creationId="{97BEE1BA-2E59-C361-9174-7A60A24B6635}"/>
          </ac:spMkLst>
        </pc:spChg>
        <pc:spChg chg="mod">
          <ac:chgData name="Allen Mendelsohn" userId="86f0204bdc17aa10" providerId="LiveId" clId="{FB5745DF-F891-423A-A0A2-F19FE12FF08D}" dt="2026-09-14T14:33:02.697" v="1571" actId="790"/>
          <ac:spMkLst>
            <pc:docMk/>
            <pc:sldMk cId="979423910" sldId="529"/>
            <ac:spMk id="5" creationId="{F2F9483D-394D-52C9-22ED-F9519FE9F03B}"/>
          </ac:spMkLst>
        </pc:spChg>
        <pc:spChg chg="mod">
          <ac:chgData name="Allen Mendelsohn" userId="86f0204bdc17aa10" providerId="LiveId" clId="{FB5745DF-F891-423A-A0A2-F19FE12FF08D}" dt="2026-09-14T14:33:02.697" v="1571" actId="790"/>
          <ac:spMkLst>
            <pc:docMk/>
            <pc:sldMk cId="979423910" sldId="529"/>
            <ac:spMk id="6" creationId="{C6806A0C-DD61-90B7-D141-5CCC41E06D24}"/>
          </ac:spMkLst>
        </pc:spChg>
        <pc:spChg chg="mod">
          <ac:chgData name="Allen Mendelsohn" userId="86f0204bdc17aa10" providerId="LiveId" clId="{FB5745DF-F891-423A-A0A2-F19FE12FF08D}" dt="2026-09-14T14:33:02.697" v="1571" actId="790"/>
          <ac:spMkLst>
            <pc:docMk/>
            <pc:sldMk cId="979423910" sldId="529"/>
            <ac:spMk id="7" creationId="{9BBF72E4-54A3-4A82-0200-A6ED855BCFD9}"/>
          </ac:spMkLst>
        </pc:spChg>
      </pc:sldChg>
      <pc:sldChg chg="modSp del mod">
        <pc:chgData name="Allen Mendelsohn" userId="86f0204bdc17aa10" providerId="LiveId" clId="{FB5745DF-F891-423A-A0A2-F19FE12FF08D}" dt="2026-09-15T11:36:08.144" v="2432" actId="47"/>
        <pc:sldMkLst>
          <pc:docMk/>
          <pc:sldMk cId="1948956576" sldId="530"/>
        </pc:sldMkLst>
        <pc:spChg chg="mod">
          <ac:chgData name="Allen Mendelsohn" userId="86f0204bdc17aa10" providerId="LiveId" clId="{FB5745DF-F891-423A-A0A2-F19FE12FF08D}" dt="2026-09-14T14:33:02.697" v="1571" actId="790"/>
          <ac:spMkLst>
            <pc:docMk/>
            <pc:sldMk cId="1948956576" sldId="530"/>
            <ac:spMk id="2" creationId="{C593B7F1-5B8B-D5E3-2A87-BB920650A0E4}"/>
          </ac:spMkLst>
        </pc:spChg>
        <pc:spChg chg="mod">
          <ac:chgData name="Allen Mendelsohn" userId="86f0204bdc17aa10" providerId="LiveId" clId="{FB5745DF-F891-423A-A0A2-F19FE12FF08D}" dt="2026-09-14T14:33:02.697" v="1571" actId="790"/>
          <ac:spMkLst>
            <pc:docMk/>
            <pc:sldMk cId="1948956576" sldId="530"/>
            <ac:spMk id="3" creationId="{23779056-C759-A151-324E-4953CA9C4198}"/>
          </ac:spMkLst>
        </pc:spChg>
        <pc:spChg chg="mod">
          <ac:chgData name="Allen Mendelsohn" userId="86f0204bdc17aa10" providerId="LiveId" clId="{FB5745DF-F891-423A-A0A2-F19FE12FF08D}" dt="2026-09-14T14:33:02.697" v="1571" actId="790"/>
          <ac:spMkLst>
            <pc:docMk/>
            <pc:sldMk cId="1948956576" sldId="530"/>
            <ac:spMk id="4" creationId="{22066355-4302-38D7-A573-502291EABC2E}"/>
          </ac:spMkLst>
        </pc:spChg>
      </pc:sldChg>
      <pc:sldChg chg="modSp del mod">
        <pc:chgData name="Allen Mendelsohn" userId="86f0204bdc17aa10" providerId="LiveId" clId="{FB5745DF-F891-423A-A0A2-F19FE12FF08D}" dt="2026-09-15T11:36:08.144" v="2432" actId="47"/>
        <pc:sldMkLst>
          <pc:docMk/>
          <pc:sldMk cId="3261185281" sldId="531"/>
        </pc:sldMkLst>
        <pc:spChg chg="mod">
          <ac:chgData name="Allen Mendelsohn" userId="86f0204bdc17aa10" providerId="LiveId" clId="{FB5745DF-F891-423A-A0A2-F19FE12FF08D}" dt="2026-09-14T14:33:02.697" v="1571" actId="790"/>
          <ac:spMkLst>
            <pc:docMk/>
            <pc:sldMk cId="3261185281" sldId="531"/>
            <ac:spMk id="2" creationId="{C593B7F1-5B8B-D5E3-2A87-BB920650A0E4}"/>
          </ac:spMkLst>
        </pc:spChg>
        <pc:spChg chg="mod">
          <ac:chgData name="Allen Mendelsohn" userId="86f0204bdc17aa10" providerId="LiveId" clId="{FB5745DF-F891-423A-A0A2-F19FE12FF08D}" dt="2026-09-14T14:33:02.697" v="1571" actId="790"/>
          <ac:spMkLst>
            <pc:docMk/>
            <pc:sldMk cId="3261185281" sldId="531"/>
            <ac:spMk id="3" creationId="{23779056-C759-A151-324E-4953CA9C4198}"/>
          </ac:spMkLst>
        </pc:spChg>
        <pc:spChg chg="mod">
          <ac:chgData name="Allen Mendelsohn" userId="86f0204bdc17aa10" providerId="LiveId" clId="{FB5745DF-F891-423A-A0A2-F19FE12FF08D}" dt="2026-09-14T14:33:02.697" v="1571" actId="790"/>
          <ac:spMkLst>
            <pc:docMk/>
            <pc:sldMk cId="3261185281" sldId="531"/>
            <ac:spMk id="4" creationId="{22066355-4302-38D7-A573-502291EABC2E}"/>
          </ac:spMkLst>
        </pc:spChg>
      </pc:sldChg>
      <pc:sldChg chg="modSp del mod">
        <pc:chgData name="Allen Mendelsohn" userId="86f0204bdc17aa10" providerId="LiveId" clId="{FB5745DF-F891-423A-A0A2-F19FE12FF08D}" dt="2026-09-15T11:36:08.144" v="2432" actId="47"/>
        <pc:sldMkLst>
          <pc:docMk/>
          <pc:sldMk cId="2167847286" sldId="532"/>
        </pc:sldMkLst>
        <pc:spChg chg="mod">
          <ac:chgData name="Allen Mendelsohn" userId="86f0204bdc17aa10" providerId="LiveId" clId="{FB5745DF-F891-423A-A0A2-F19FE12FF08D}" dt="2026-09-14T14:33:02.697" v="1571" actId="790"/>
          <ac:spMkLst>
            <pc:docMk/>
            <pc:sldMk cId="2167847286" sldId="532"/>
            <ac:spMk id="2" creationId="{01D94226-5A70-5FEC-3D4E-5A480F4616FC}"/>
          </ac:spMkLst>
        </pc:spChg>
        <pc:spChg chg="mod">
          <ac:chgData name="Allen Mendelsohn" userId="86f0204bdc17aa10" providerId="LiveId" clId="{FB5745DF-F891-423A-A0A2-F19FE12FF08D}" dt="2026-09-14T14:33:02.697" v="1571" actId="790"/>
          <ac:spMkLst>
            <pc:docMk/>
            <pc:sldMk cId="2167847286" sldId="532"/>
            <ac:spMk id="3" creationId="{473FEAD5-9422-BC8D-3CC5-00D36011B25B}"/>
          </ac:spMkLst>
        </pc:spChg>
        <pc:spChg chg="mod">
          <ac:chgData name="Allen Mendelsohn" userId="86f0204bdc17aa10" providerId="LiveId" clId="{FB5745DF-F891-423A-A0A2-F19FE12FF08D}" dt="2026-09-14T14:33:02.697" v="1571" actId="790"/>
          <ac:spMkLst>
            <pc:docMk/>
            <pc:sldMk cId="2167847286" sldId="532"/>
            <ac:spMk id="4" creationId="{155F0E32-132B-644A-C0E2-F4D09759BF12}"/>
          </ac:spMkLst>
        </pc:spChg>
      </pc:sldChg>
      <pc:sldChg chg="modSp del mod">
        <pc:chgData name="Allen Mendelsohn" userId="86f0204bdc17aa10" providerId="LiveId" clId="{FB5745DF-F891-423A-A0A2-F19FE12FF08D}" dt="2026-09-15T11:36:08.144" v="2432" actId="47"/>
        <pc:sldMkLst>
          <pc:docMk/>
          <pc:sldMk cId="3229886683" sldId="533"/>
        </pc:sldMkLst>
        <pc:spChg chg="mod">
          <ac:chgData name="Allen Mendelsohn" userId="86f0204bdc17aa10" providerId="LiveId" clId="{FB5745DF-F891-423A-A0A2-F19FE12FF08D}" dt="2026-09-14T14:33:02.697" v="1571" actId="790"/>
          <ac:spMkLst>
            <pc:docMk/>
            <pc:sldMk cId="3229886683" sldId="533"/>
            <ac:spMk id="2" creationId="{C593B7F1-5B8B-D5E3-2A87-BB920650A0E4}"/>
          </ac:spMkLst>
        </pc:spChg>
        <pc:spChg chg="mod">
          <ac:chgData name="Allen Mendelsohn" userId="86f0204bdc17aa10" providerId="LiveId" clId="{FB5745DF-F891-423A-A0A2-F19FE12FF08D}" dt="2026-09-14T14:33:02.697" v="1571" actId="790"/>
          <ac:spMkLst>
            <pc:docMk/>
            <pc:sldMk cId="3229886683" sldId="533"/>
            <ac:spMk id="3" creationId="{23779056-C759-A151-324E-4953CA9C4198}"/>
          </ac:spMkLst>
        </pc:spChg>
        <pc:spChg chg="mod">
          <ac:chgData name="Allen Mendelsohn" userId="86f0204bdc17aa10" providerId="LiveId" clId="{FB5745DF-F891-423A-A0A2-F19FE12FF08D}" dt="2026-09-14T14:33:02.697" v="1571" actId="790"/>
          <ac:spMkLst>
            <pc:docMk/>
            <pc:sldMk cId="3229886683" sldId="533"/>
            <ac:spMk id="4" creationId="{22066355-4302-38D7-A573-502291EABC2E}"/>
          </ac:spMkLst>
        </pc:spChg>
      </pc:sldChg>
      <pc:sldChg chg="modSp del mod">
        <pc:chgData name="Allen Mendelsohn" userId="86f0204bdc17aa10" providerId="LiveId" clId="{FB5745DF-F891-423A-A0A2-F19FE12FF08D}" dt="2026-09-15T11:36:08.144" v="2432" actId="47"/>
        <pc:sldMkLst>
          <pc:docMk/>
          <pc:sldMk cId="555515857" sldId="534"/>
        </pc:sldMkLst>
        <pc:spChg chg="mod">
          <ac:chgData name="Allen Mendelsohn" userId="86f0204bdc17aa10" providerId="LiveId" clId="{FB5745DF-F891-423A-A0A2-F19FE12FF08D}" dt="2026-09-14T14:33:02.697" v="1571" actId="790"/>
          <ac:spMkLst>
            <pc:docMk/>
            <pc:sldMk cId="555515857" sldId="534"/>
            <ac:spMk id="2" creationId="{C593B7F1-5B8B-D5E3-2A87-BB920650A0E4}"/>
          </ac:spMkLst>
        </pc:spChg>
        <pc:spChg chg="mod">
          <ac:chgData name="Allen Mendelsohn" userId="86f0204bdc17aa10" providerId="LiveId" clId="{FB5745DF-F891-423A-A0A2-F19FE12FF08D}" dt="2026-09-14T14:33:02.697" v="1571" actId="790"/>
          <ac:spMkLst>
            <pc:docMk/>
            <pc:sldMk cId="555515857" sldId="534"/>
            <ac:spMk id="3" creationId="{23779056-C759-A151-324E-4953CA9C4198}"/>
          </ac:spMkLst>
        </pc:spChg>
        <pc:spChg chg="mod">
          <ac:chgData name="Allen Mendelsohn" userId="86f0204bdc17aa10" providerId="LiveId" clId="{FB5745DF-F891-423A-A0A2-F19FE12FF08D}" dt="2026-09-14T14:33:02.697" v="1571" actId="790"/>
          <ac:spMkLst>
            <pc:docMk/>
            <pc:sldMk cId="555515857" sldId="534"/>
            <ac:spMk id="4" creationId="{22066355-4302-38D7-A573-502291EABC2E}"/>
          </ac:spMkLst>
        </pc:spChg>
      </pc:sldChg>
      <pc:sldChg chg="modSp del mod">
        <pc:chgData name="Allen Mendelsohn" userId="86f0204bdc17aa10" providerId="LiveId" clId="{FB5745DF-F891-423A-A0A2-F19FE12FF08D}" dt="2026-09-15T11:36:08.144" v="2432" actId="47"/>
        <pc:sldMkLst>
          <pc:docMk/>
          <pc:sldMk cId="322436348" sldId="535"/>
        </pc:sldMkLst>
        <pc:spChg chg="mod">
          <ac:chgData name="Allen Mendelsohn" userId="86f0204bdc17aa10" providerId="LiveId" clId="{FB5745DF-F891-423A-A0A2-F19FE12FF08D}" dt="2026-09-14T14:33:02.697" v="1571" actId="790"/>
          <ac:spMkLst>
            <pc:docMk/>
            <pc:sldMk cId="322436348" sldId="535"/>
            <ac:spMk id="2" creationId="{CF5C7E19-D1DA-69A8-E15B-A058D6A29089}"/>
          </ac:spMkLst>
        </pc:spChg>
        <pc:spChg chg="mod">
          <ac:chgData name="Allen Mendelsohn" userId="86f0204bdc17aa10" providerId="LiveId" clId="{FB5745DF-F891-423A-A0A2-F19FE12FF08D}" dt="2026-09-14T14:33:02.697" v="1571" actId="790"/>
          <ac:spMkLst>
            <pc:docMk/>
            <pc:sldMk cId="322436348" sldId="535"/>
            <ac:spMk id="3" creationId="{C26487AD-B0A7-B219-87CF-B6C12076EAC5}"/>
          </ac:spMkLst>
        </pc:spChg>
      </pc:sldChg>
      <pc:sldChg chg="modSp add del mod">
        <pc:chgData name="Allen Mendelsohn" userId="86f0204bdc17aa10" providerId="LiveId" clId="{FB5745DF-F891-423A-A0A2-F19FE12FF08D}" dt="2026-09-15T11:36:08.144" v="2432" actId="47"/>
        <pc:sldMkLst>
          <pc:docMk/>
          <pc:sldMk cId="4173249019" sldId="536"/>
        </pc:sldMkLst>
        <pc:spChg chg="mod">
          <ac:chgData name="Allen Mendelsohn" userId="86f0204bdc17aa10" providerId="LiveId" clId="{FB5745DF-F891-423A-A0A2-F19FE12FF08D}" dt="2026-09-14T15:42:20.374" v="2199" actId="20577"/>
          <ac:spMkLst>
            <pc:docMk/>
            <pc:sldMk cId="4173249019" sldId="536"/>
            <ac:spMk id="2" creationId="{C641D8E6-269E-4C36-B2E9-F0CB0DD1ADEA}"/>
          </ac:spMkLst>
        </pc:spChg>
        <pc:spChg chg="mod">
          <ac:chgData name="Allen Mendelsohn" userId="86f0204bdc17aa10" providerId="LiveId" clId="{FB5745DF-F891-423A-A0A2-F19FE12FF08D}" dt="2026-09-14T14:33:02.697" v="1571" actId="790"/>
          <ac:spMkLst>
            <pc:docMk/>
            <pc:sldMk cId="4173249019" sldId="536"/>
            <ac:spMk id="4" creationId="{ACACA3CE-2CA4-47FD-9085-FECE24E3A4AC}"/>
          </ac:spMkLst>
        </pc:spChg>
        <pc:spChg chg="mod">
          <ac:chgData name="Allen Mendelsohn" userId="86f0204bdc17aa10" providerId="LiveId" clId="{FB5745DF-F891-423A-A0A2-F19FE12FF08D}" dt="2026-09-14T15:43:14.458" v="2260" actId="20577"/>
          <ac:spMkLst>
            <pc:docMk/>
            <pc:sldMk cId="4173249019" sldId="536"/>
            <ac:spMk id="5" creationId="{2C55B899-BE38-4103-B6AF-DDF6B734CB03}"/>
          </ac:spMkLst>
        </pc:spChg>
      </pc:sldChg>
      <pc:sldChg chg="modSp mod">
        <pc:chgData name="Allen Mendelsohn" userId="86f0204bdc17aa10" providerId="LiveId" clId="{FB5745DF-F891-423A-A0A2-F19FE12FF08D}" dt="2026-09-14T14:33:02.697" v="1571" actId="790"/>
        <pc:sldMkLst>
          <pc:docMk/>
          <pc:sldMk cId="3672948419" sldId="537"/>
        </pc:sldMkLst>
        <pc:spChg chg="mod">
          <ac:chgData name="Allen Mendelsohn" userId="86f0204bdc17aa10" providerId="LiveId" clId="{FB5745DF-F891-423A-A0A2-F19FE12FF08D}" dt="2026-09-14T14:33:02.697" v="1571" actId="790"/>
          <ac:spMkLst>
            <pc:docMk/>
            <pc:sldMk cId="3672948419" sldId="537"/>
            <ac:spMk id="2" creationId="{DD899C2E-9E49-5D1F-1DF0-7DFAF5DA04F0}"/>
          </ac:spMkLst>
        </pc:spChg>
        <pc:spChg chg="mod">
          <ac:chgData name="Allen Mendelsohn" userId="86f0204bdc17aa10" providerId="LiveId" clId="{FB5745DF-F891-423A-A0A2-F19FE12FF08D}" dt="2026-09-14T14:33:02.697" v="1571" actId="790"/>
          <ac:spMkLst>
            <pc:docMk/>
            <pc:sldMk cId="3672948419" sldId="537"/>
            <ac:spMk id="4" creationId="{F8CFADE9-52EB-3604-4F65-FF95D2EB7511}"/>
          </ac:spMkLst>
        </pc:spChg>
        <pc:spChg chg="mod">
          <ac:chgData name="Allen Mendelsohn" userId="86f0204bdc17aa10" providerId="LiveId" clId="{FB5745DF-F891-423A-A0A2-F19FE12FF08D}" dt="2026-09-14T14:33:02.697" v="1571" actId="790"/>
          <ac:spMkLst>
            <pc:docMk/>
            <pc:sldMk cId="3672948419" sldId="537"/>
            <ac:spMk id="5" creationId="{9D325BFF-3237-D673-B7D0-32C2583C0CEC}"/>
          </ac:spMkLst>
        </pc:spChg>
        <pc:spChg chg="mod">
          <ac:chgData name="Allen Mendelsohn" userId="86f0204bdc17aa10" providerId="LiveId" clId="{FB5745DF-F891-423A-A0A2-F19FE12FF08D}" dt="2026-09-14T14:33:02.697" v="1571" actId="790"/>
          <ac:spMkLst>
            <pc:docMk/>
            <pc:sldMk cId="3672948419" sldId="537"/>
            <ac:spMk id="6" creationId="{39F3CCF1-6F02-FC70-CA00-B7F0F0ABEE11}"/>
          </ac:spMkLst>
        </pc:spChg>
        <pc:spChg chg="mod">
          <ac:chgData name="Allen Mendelsohn" userId="86f0204bdc17aa10" providerId="LiveId" clId="{FB5745DF-F891-423A-A0A2-F19FE12FF08D}" dt="2026-09-14T14:33:02.697" v="1571" actId="790"/>
          <ac:spMkLst>
            <pc:docMk/>
            <pc:sldMk cId="3672948419" sldId="537"/>
            <ac:spMk id="7" creationId="{4B603699-C9C3-51EB-08D4-66CD29DCEE33}"/>
          </ac:spMkLst>
        </pc:spChg>
        <pc:spChg chg="mod">
          <ac:chgData name="Allen Mendelsohn" userId="86f0204bdc17aa10" providerId="LiveId" clId="{FB5745DF-F891-423A-A0A2-F19FE12FF08D}" dt="2026-09-14T14:33:02.697" v="1571" actId="790"/>
          <ac:spMkLst>
            <pc:docMk/>
            <pc:sldMk cId="3672948419" sldId="537"/>
            <ac:spMk id="8" creationId="{ED74FAA7-357C-35BF-AA04-6B765E517668}"/>
          </ac:spMkLst>
        </pc:spChg>
      </pc:sldChg>
      <pc:sldChg chg="modSp mod">
        <pc:chgData name="Allen Mendelsohn" userId="86f0204bdc17aa10" providerId="LiveId" clId="{FB5745DF-F891-423A-A0A2-F19FE12FF08D}" dt="2026-09-14T14:33:02.697" v="1571" actId="790"/>
        <pc:sldMkLst>
          <pc:docMk/>
          <pc:sldMk cId="3387398762" sldId="538"/>
        </pc:sldMkLst>
        <pc:spChg chg="mod">
          <ac:chgData name="Allen Mendelsohn" userId="86f0204bdc17aa10" providerId="LiveId" clId="{FB5745DF-F891-423A-A0A2-F19FE12FF08D}" dt="2026-09-14T14:33:02.697" v="1571" actId="790"/>
          <ac:spMkLst>
            <pc:docMk/>
            <pc:sldMk cId="3387398762" sldId="538"/>
            <ac:spMk id="2" creationId="{4611EE8A-7398-983F-D922-36D75281C997}"/>
          </ac:spMkLst>
        </pc:spChg>
        <pc:spChg chg="mod">
          <ac:chgData name="Allen Mendelsohn" userId="86f0204bdc17aa10" providerId="LiveId" clId="{FB5745DF-F891-423A-A0A2-F19FE12FF08D}" dt="2026-09-14T14:33:02.697" v="1571" actId="790"/>
          <ac:spMkLst>
            <pc:docMk/>
            <pc:sldMk cId="3387398762" sldId="538"/>
            <ac:spMk id="3" creationId="{9A63FFAC-48E4-0705-0DC9-15DCD7EA393D}"/>
          </ac:spMkLst>
        </pc:spChg>
        <pc:spChg chg="mod">
          <ac:chgData name="Allen Mendelsohn" userId="86f0204bdc17aa10" providerId="LiveId" clId="{FB5745DF-F891-423A-A0A2-F19FE12FF08D}" dt="2026-09-14T14:33:02.697" v="1571" actId="790"/>
          <ac:spMkLst>
            <pc:docMk/>
            <pc:sldMk cId="3387398762" sldId="538"/>
            <ac:spMk id="4" creationId="{E8AF197E-8003-5E0E-E036-BB61EEF4B60B}"/>
          </ac:spMkLst>
        </pc:spChg>
      </pc:sldChg>
      <pc:sldChg chg="addSp modSp mod modNotesTx">
        <pc:chgData name="Allen Mendelsohn" userId="86f0204bdc17aa10" providerId="LiveId" clId="{FB5745DF-F891-423A-A0A2-F19FE12FF08D}" dt="2026-09-14T14:33:02.697" v="1571" actId="790"/>
        <pc:sldMkLst>
          <pc:docMk/>
          <pc:sldMk cId="4144431071" sldId="539"/>
        </pc:sldMkLst>
        <pc:spChg chg="mod">
          <ac:chgData name="Allen Mendelsohn" userId="86f0204bdc17aa10" providerId="LiveId" clId="{FB5745DF-F891-423A-A0A2-F19FE12FF08D}" dt="2026-09-14T14:33:02.697" v="1571" actId="790"/>
          <ac:spMkLst>
            <pc:docMk/>
            <pc:sldMk cId="4144431071" sldId="539"/>
            <ac:spMk id="2" creationId="{8CC12DC4-1D15-3807-872A-35A00B207673}"/>
          </ac:spMkLst>
        </pc:spChg>
        <pc:spChg chg="mod">
          <ac:chgData name="Allen Mendelsohn" userId="86f0204bdc17aa10" providerId="LiveId" clId="{FB5745DF-F891-423A-A0A2-F19FE12FF08D}" dt="2026-09-14T14:33:02.697" v="1571" actId="790"/>
          <ac:spMkLst>
            <pc:docMk/>
            <pc:sldMk cId="4144431071" sldId="539"/>
            <ac:spMk id="3" creationId="{0515559E-B8E9-F225-C8F5-8BBD64F70BC2}"/>
          </ac:spMkLst>
        </pc:spChg>
        <pc:spChg chg="mod">
          <ac:chgData name="Allen Mendelsohn" userId="86f0204bdc17aa10" providerId="LiveId" clId="{FB5745DF-F891-423A-A0A2-F19FE12FF08D}" dt="2026-09-14T14:33:02.697" v="1571" actId="790"/>
          <ac:spMkLst>
            <pc:docMk/>
            <pc:sldMk cId="4144431071" sldId="539"/>
            <ac:spMk id="4" creationId="{D9014853-EA78-1681-F608-1830B2D9A739}"/>
          </ac:spMkLst>
        </pc:spChg>
        <pc:picChg chg="add mod">
          <ac:chgData name="Allen Mendelsohn" userId="86f0204bdc17aa10" providerId="LiveId" clId="{FB5745DF-F891-423A-A0A2-F19FE12FF08D}" dt="2026-09-14T13:47:40.979" v="1328" actId="1076"/>
          <ac:picMkLst>
            <pc:docMk/>
            <pc:sldMk cId="4144431071" sldId="539"/>
            <ac:picMk id="6" creationId="{A6C6C1C1-DEB4-E3F4-7240-4C1FF627F248}"/>
          </ac:picMkLst>
        </pc:picChg>
      </pc:sldChg>
      <pc:sldChg chg="modSp del mod">
        <pc:chgData name="Allen Mendelsohn" userId="86f0204bdc17aa10" providerId="LiveId" clId="{FB5745DF-F891-423A-A0A2-F19FE12FF08D}" dt="2026-09-15T11:36:08.144" v="2432" actId="47"/>
        <pc:sldMkLst>
          <pc:docMk/>
          <pc:sldMk cId="4151393742" sldId="540"/>
        </pc:sldMkLst>
        <pc:spChg chg="mod">
          <ac:chgData name="Allen Mendelsohn" userId="86f0204bdc17aa10" providerId="LiveId" clId="{FB5745DF-F891-423A-A0A2-F19FE12FF08D}" dt="2026-09-14T14:33:02.697" v="1571" actId="790"/>
          <ac:spMkLst>
            <pc:docMk/>
            <pc:sldMk cId="4151393742" sldId="540"/>
            <ac:spMk id="2" creationId="{C0B1A751-F36C-4E4E-4936-2916FDE3DFFC}"/>
          </ac:spMkLst>
        </pc:spChg>
        <pc:spChg chg="mod">
          <ac:chgData name="Allen Mendelsohn" userId="86f0204bdc17aa10" providerId="LiveId" clId="{FB5745DF-F891-423A-A0A2-F19FE12FF08D}" dt="2026-09-14T14:33:02.697" v="1571" actId="790"/>
          <ac:spMkLst>
            <pc:docMk/>
            <pc:sldMk cId="4151393742" sldId="540"/>
            <ac:spMk id="3" creationId="{29BE1994-1F8E-7C61-A32B-A7045412FC2D}"/>
          </ac:spMkLst>
        </pc:spChg>
        <pc:spChg chg="mod">
          <ac:chgData name="Allen Mendelsohn" userId="86f0204bdc17aa10" providerId="LiveId" clId="{FB5745DF-F891-423A-A0A2-F19FE12FF08D}" dt="2026-09-14T14:33:02.697" v="1571" actId="790"/>
          <ac:spMkLst>
            <pc:docMk/>
            <pc:sldMk cId="4151393742" sldId="540"/>
            <ac:spMk id="4" creationId="{864C5ABE-FB5D-EB1E-51D9-4C4637D9EE41}"/>
          </ac:spMkLst>
        </pc:spChg>
      </pc:sldChg>
      <pc:sldChg chg="modSp del mod">
        <pc:chgData name="Allen Mendelsohn" userId="86f0204bdc17aa10" providerId="LiveId" clId="{FB5745DF-F891-423A-A0A2-F19FE12FF08D}" dt="2026-09-15T11:36:08.144" v="2432" actId="47"/>
        <pc:sldMkLst>
          <pc:docMk/>
          <pc:sldMk cId="3162894190" sldId="541"/>
        </pc:sldMkLst>
        <pc:spChg chg="mod">
          <ac:chgData name="Allen Mendelsohn" userId="86f0204bdc17aa10" providerId="LiveId" clId="{FB5745DF-F891-423A-A0A2-F19FE12FF08D}" dt="2026-09-14T14:33:02.697" v="1571" actId="790"/>
          <ac:spMkLst>
            <pc:docMk/>
            <pc:sldMk cId="3162894190" sldId="541"/>
            <ac:spMk id="2" creationId="{87C7F26D-89D2-E1C0-4133-904899CE9BEE}"/>
          </ac:spMkLst>
        </pc:spChg>
        <pc:spChg chg="mod">
          <ac:chgData name="Allen Mendelsohn" userId="86f0204bdc17aa10" providerId="LiveId" clId="{FB5745DF-F891-423A-A0A2-F19FE12FF08D}" dt="2026-09-14T14:33:02.697" v="1571" actId="790"/>
          <ac:spMkLst>
            <pc:docMk/>
            <pc:sldMk cId="3162894190" sldId="541"/>
            <ac:spMk id="3" creationId="{E2C93C1B-01AB-A660-B45D-7C46F3EF3AED}"/>
          </ac:spMkLst>
        </pc:spChg>
        <pc:spChg chg="mod">
          <ac:chgData name="Allen Mendelsohn" userId="86f0204bdc17aa10" providerId="LiveId" clId="{FB5745DF-F891-423A-A0A2-F19FE12FF08D}" dt="2026-09-14T14:33:02.697" v="1571" actId="790"/>
          <ac:spMkLst>
            <pc:docMk/>
            <pc:sldMk cId="3162894190" sldId="541"/>
            <ac:spMk id="4" creationId="{80E333D0-7516-7953-E40B-BAD25EAAAFA4}"/>
          </ac:spMkLst>
        </pc:spChg>
      </pc:sldChg>
      <pc:sldChg chg="modSp del mod">
        <pc:chgData name="Allen Mendelsohn" userId="86f0204bdc17aa10" providerId="LiveId" clId="{FB5745DF-F891-423A-A0A2-F19FE12FF08D}" dt="2026-09-15T11:36:08.144" v="2432" actId="47"/>
        <pc:sldMkLst>
          <pc:docMk/>
          <pc:sldMk cId="1554915821" sldId="542"/>
        </pc:sldMkLst>
        <pc:spChg chg="mod">
          <ac:chgData name="Allen Mendelsohn" userId="86f0204bdc17aa10" providerId="LiveId" clId="{FB5745DF-F891-423A-A0A2-F19FE12FF08D}" dt="2026-09-14T14:33:02.697" v="1571" actId="790"/>
          <ac:spMkLst>
            <pc:docMk/>
            <pc:sldMk cId="1554915821" sldId="542"/>
            <ac:spMk id="2" creationId="{4BAA5EEA-16BC-1325-9C7B-03ADDB86A9E6}"/>
          </ac:spMkLst>
        </pc:spChg>
        <pc:spChg chg="mod">
          <ac:chgData name="Allen Mendelsohn" userId="86f0204bdc17aa10" providerId="LiveId" clId="{FB5745DF-F891-423A-A0A2-F19FE12FF08D}" dt="2026-09-14T14:33:02.697" v="1571" actId="790"/>
          <ac:spMkLst>
            <pc:docMk/>
            <pc:sldMk cId="1554915821" sldId="542"/>
            <ac:spMk id="3" creationId="{B8949C51-3BDB-0252-B55D-FB7B4680A4E1}"/>
          </ac:spMkLst>
        </pc:spChg>
        <pc:spChg chg="mod">
          <ac:chgData name="Allen Mendelsohn" userId="86f0204bdc17aa10" providerId="LiveId" clId="{FB5745DF-F891-423A-A0A2-F19FE12FF08D}" dt="2026-09-14T14:33:02.697" v="1571" actId="790"/>
          <ac:spMkLst>
            <pc:docMk/>
            <pc:sldMk cId="1554915821" sldId="542"/>
            <ac:spMk id="4" creationId="{32DDAB2D-2660-F0EB-F8B9-453062420D9C}"/>
          </ac:spMkLst>
        </pc:spChg>
      </pc:sldChg>
      <pc:sldChg chg="modSp del mod">
        <pc:chgData name="Allen Mendelsohn" userId="86f0204bdc17aa10" providerId="LiveId" clId="{FB5745DF-F891-423A-A0A2-F19FE12FF08D}" dt="2026-09-15T11:36:08.144" v="2432" actId="47"/>
        <pc:sldMkLst>
          <pc:docMk/>
          <pc:sldMk cId="3399787067" sldId="543"/>
        </pc:sldMkLst>
        <pc:spChg chg="mod">
          <ac:chgData name="Allen Mendelsohn" userId="86f0204bdc17aa10" providerId="LiveId" clId="{FB5745DF-F891-423A-A0A2-F19FE12FF08D}" dt="2026-09-14T14:33:02.697" v="1571" actId="790"/>
          <ac:spMkLst>
            <pc:docMk/>
            <pc:sldMk cId="3399787067" sldId="543"/>
            <ac:spMk id="2" creationId="{2C118B7C-A590-BC2D-6EF2-2ED281ED5180}"/>
          </ac:spMkLst>
        </pc:spChg>
        <pc:spChg chg="mod">
          <ac:chgData name="Allen Mendelsohn" userId="86f0204bdc17aa10" providerId="LiveId" clId="{FB5745DF-F891-423A-A0A2-F19FE12FF08D}" dt="2026-09-14T14:33:02.697" v="1571" actId="790"/>
          <ac:spMkLst>
            <pc:docMk/>
            <pc:sldMk cId="3399787067" sldId="543"/>
            <ac:spMk id="3" creationId="{73A5160D-5E99-B149-C9AE-EC332E078179}"/>
          </ac:spMkLst>
        </pc:spChg>
        <pc:spChg chg="mod">
          <ac:chgData name="Allen Mendelsohn" userId="86f0204bdc17aa10" providerId="LiveId" clId="{FB5745DF-F891-423A-A0A2-F19FE12FF08D}" dt="2026-09-14T14:33:02.697" v="1571" actId="790"/>
          <ac:spMkLst>
            <pc:docMk/>
            <pc:sldMk cId="3399787067" sldId="543"/>
            <ac:spMk id="4" creationId="{FC8E937B-F098-4902-26AB-BF0DB310E710}"/>
          </ac:spMkLst>
        </pc:spChg>
      </pc:sldChg>
      <pc:sldChg chg="modSp del mod">
        <pc:chgData name="Allen Mendelsohn" userId="86f0204bdc17aa10" providerId="LiveId" clId="{FB5745DF-F891-423A-A0A2-F19FE12FF08D}" dt="2026-09-15T11:36:08.144" v="2432" actId="47"/>
        <pc:sldMkLst>
          <pc:docMk/>
          <pc:sldMk cId="469449219" sldId="544"/>
        </pc:sldMkLst>
        <pc:spChg chg="mod">
          <ac:chgData name="Allen Mendelsohn" userId="86f0204bdc17aa10" providerId="LiveId" clId="{FB5745DF-F891-423A-A0A2-F19FE12FF08D}" dt="2026-09-14T14:33:02.697" v="1571" actId="790"/>
          <ac:spMkLst>
            <pc:docMk/>
            <pc:sldMk cId="469449219" sldId="544"/>
            <ac:spMk id="2" creationId="{64B1534A-50BE-2BD7-A596-1064286EEDCA}"/>
          </ac:spMkLst>
        </pc:spChg>
        <pc:spChg chg="mod">
          <ac:chgData name="Allen Mendelsohn" userId="86f0204bdc17aa10" providerId="LiveId" clId="{FB5745DF-F891-423A-A0A2-F19FE12FF08D}" dt="2026-09-14T14:33:02.697" v="1571" actId="790"/>
          <ac:spMkLst>
            <pc:docMk/>
            <pc:sldMk cId="469449219" sldId="544"/>
            <ac:spMk id="3" creationId="{27A4A8CB-300C-53B9-4C03-8867F0B5DDE3}"/>
          </ac:spMkLst>
        </pc:spChg>
        <pc:spChg chg="mod">
          <ac:chgData name="Allen Mendelsohn" userId="86f0204bdc17aa10" providerId="LiveId" clId="{FB5745DF-F891-423A-A0A2-F19FE12FF08D}" dt="2026-09-14T14:33:02.697" v="1571" actId="790"/>
          <ac:spMkLst>
            <pc:docMk/>
            <pc:sldMk cId="469449219" sldId="544"/>
            <ac:spMk id="4" creationId="{208D74E9-419E-A3A3-ECF5-6C6A756B7C33}"/>
          </ac:spMkLst>
        </pc:spChg>
      </pc:sldChg>
      <pc:sldChg chg="modSp del mod">
        <pc:chgData name="Allen Mendelsohn" userId="86f0204bdc17aa10" providerId="LiveId" clId="{FB5745DF-F891-423A-A0A2-F19FE12FF08D}" dt="2026-09-15T11:36:08.144" v="2432" actId="47"/>
        <pc:sldMkLst>
          <pc:docMk/>
          <pc:sldMk cId="1682480042" sldId="545"/>
        </pc:sldMkLst>
        <pc:spChg chg="mod">
          <ac:chgData name="Allen Mendelsohn" userId="86f0204bdc17aa10" providerId="LiveId" clId="{FB5745DF-F891-423A-A0A2-F19FE12FF08D}" dt="2026-09-14T14:33:02.697" v="1571" actId="790"/>
          <ac:spMkLst>
            <pc:docMk/>
            <pc:sldMk cId="1682480042" sldId="545"/>
            <ac:spMk id="2" creationId="{8C293177-F64D-A41E-7F28-A2D98AA6E87D}"/>
          </ac:spMkLst>
        </pc:spChg>
        <pc:spChg chg="mod">
          <ac:chgData name="Allen Mendelsohn" userId="86f0204bdc17aa10" providerId="LiveId" clId="{FB5745DF-F891-423A-A0A2-F19FE12FF08D}" dt="2026-09-14T14:33:02.697" v="1571" actId="790"/>
          <ac:spMkLst>
            <pc:docMk/>
            <pc:sldMk cId="1682480042" sldId="545"/>
            <ac:spMk id="3" creationId="{88320ABF-05F1-E5E0-6D0C-B21A77267BFF}"/>
          </ac:spMkLst>
        </pc:spChg>
        <pc:spChg chg="mod">
          <ac:chgData name="Allen Mendelsohn" userId="86f0204bdc17aa10" providerId="LiveId" clId="{FB5745DF-F891-423A-A0A2-F19FE12FF08D}" dt="2026-09-14T14:33:02.697" v="1571" actId="790"/>
          <ac:spMkLst>
            <pc:docMk/>
            <pc:sldMk cId="1682480042" sldId="545"/>
            <ac:spMk id="4" creationId="{D09B1617-E0C7-15B2-AFCB-75EE28C58488}"/>
          </ac:spMkLst>
        </pc:spChg>
      </pc:sldChg>
      <pc:sldChg chg="modSp mod">
        <pc:chgData name="Allen Mendelsohn" userId="86f0204bdc17aa10" providerId="LiveId" clId="{FB5745DF-F891-423A-A0A2-F19FE12FF08D}" dt="2026-09-14T14:33:02.697" v="1571" actId="790"/>
        <pc:sldMkLst>
          <pc:docMk/>
          <pc:sldMk cId="1726742725" sldId="546"/>
        </pc:sldMkLst>
        <pc:spChg chg="mod">
          <ac:chgData name="Allen Mendelsohn" userId="86f0204bdc17aa10" providerId="LiveId" clId="{FB5745DF-F891-423A-A0A2-F19FE12FF08D}" dt="2026-09-14T14:33:02.697" v="1571" actId="790"/>
          <ac:spMkLst>
            <pc:docMk/>
            <pc:sldMk cId="1726742725" sldId="546"/>
            <ac:spMk id="2" creationId="{D97E48CD-BB94-1AD0-0147-2BE2332DB71D}"/>
          </ac:spMkLst>
        </pc:spChg>
        <pc:spChg chg="mod">
          <ac:chgData name="Allen Mendelsohn" userId="86f0204bdc17aa10" providerId="LiveId" clId="{FB5745DF-F891-423A-A0A2-F19FE12FF08D}" dt="2026-09-14T14:33:02.697" v="1571" actId="790"/>
          <ac:spMkLst>
            <pc:docMk/>
            <pc:sldMk cId="1726742725" sldId="546"/>
            <ac:spMk id="3" creationId="{C5C7D2B9-ABD0-AD01-4F9A-867464A3EF24}"/>
          </ac:spMkLst>
        </pc:spChg>
        <pc:spChg chg="mod">
          <ac:chgData name="Allen Mendelsohn" userId="86f0204bdc17aa10" providerId="LiveId" clId="{FB5745DF-F891-423A-A0A2-F19FE12FF08D}" dt="2026-09-14T14:33:02.697" v="1571" actId="790"/>
          <ac:spMkLst>
            <pc:docMk/>
            <pc:sldMk cId="1726742725" sldId="546"/>
            <ac:spMk id="4" creationId="{589F3127-75B3-5524-A9AD-739D9E7787F3}"/>
          </ac:spMkLst>
        </pc:spChg>
      </pc:sldChg>
      <pc:sldChg chg="modSp del mod">
        <pc:chgData name="Allen Mendelsohn" userId="86f0204bdc17aa10" providerId="LiveId" clId="{FB5745DF-F891-423A-A0A2-F19FE12FF08D}" dt="2026-09-15T11:36:08.144" v="2432" actId="47"/>
        <pc:sldMkLst>
          <pc:docMk/>
          <pc:sldMk cId="3722471657" sldId="547"/>
        </pc:sldMkLst>
        <pc:spChg chg="mod">
          <ac:chgData name="Allen Mendelsohn" userId="86f0204bdc17aa10" providerId="LiveId" clId="{FB5745DF-F891-423A-A0A2-F19FE12FF08D}" dt="2026-09-14T14:33:02.697" v="1571" actId="790"/>
          <ac:spMkLst>
            <pc:docMk/>
            <pc:sldMk cId="3722471657" sldId="547"/>
            <ac:spMk id="2" creationId="{B73B94D9-5C69-9AE8-9D0B-7229DA1F6A8C}"/>
          </ac:spMkLst>
        </pc:spChg>
        <pc:spChg chg="mod">
          <ac:chgData name="Allen Mendelsohn" userId="86f0204bdc17aa10" providerId="LiveId" clId="{FB5745DF-F891-423A-A0A2-F19FE12FF08D}" dt="2026-09-14T14:33:02.697" v="1571" actId="790"/>
          <ac:spMkLst>
            <pc:docMk/>
            <pc:sldMk cId="3722471657" sldId="547"/>
            <ac:spMk id="3" creationId="{71E6B904-4897-EA9F-E769-0B91349DF2B1}"/>
          </ac:spMkLst>
        </pc:spChg>
        <pc:spChg chg="mod">
          <ac:chgData name="Allen Mendelsohn" userId="86f0204bdc17aa10" providerId="LiveId" clId="{FB5745DF-F891-423A-A0A2-F19FE12FF08D}" dt="2026-09-14T14:33:02.697" v="1571" actId="790"/>
          <ac:spMkLst>
            <pc:docMk/>
            <pc:sldMk cId="3722471657" sldId="547"/>
            <ac:spMk id="4" creationId="{41D67903-CC84-CC7A-9F83-9B6C978E9EAF}"/>
          </ac:spMkLst>
        </pc:spChg>
      </pc:sldChg>
      <pc:sldChg chg="modSp del mod">
        <pc:chgData name="Allen Mendelsohn" userId="86f0204bdc17aa10" providerId="LiveId" clId="{FB5745DF-F891-423A-A0A2-F19FE12FF08D}" dt="2026-09-15T11:36:08.144" v="2432" actId="47"/>
        <pc:sldMkLst>
          <pc:docMk/>
          <pc:sldMk cId="3293720319" sldId="548"/>
        </pc:sldMkLst>
        <pc:spChg chg="mod">
          <ac:chgData name="Allen Mendelsohn" userId="86f0204bdc17aa10" providerId="LiveId" clId="{FB5745DF-F891-423A-A0A2-F19FE12FF08D}" dt="2026-09-14T14:33:02.697" v="1571" actId="790"/>
          <ac:spMkLst>
            <pc:docMk/>
            <pc:sldMk cId="3293720319" sldId="548"/>
            <ac:spMk id="2" creationId="{818C6F23-36DE-71D2-3FA1-2008E17A0B7C}"/>
          </ac:spMkLst>
        </pc:spChg>
        <pc:spChg chg="mod">
          <ac:chgData name="Allen Mendelsohn" userId="86f0204bdc17aa10" providerId="LiveId" clId="{FB5745DF-F891-423A-A0A2-F19FE12FF08D}" dt="2026-09-14T14:33:02.697" v="1571" actId="790"/>
          <ac:spMkLst>
            <pc:docMk/>
            <pc:sldMk cId="3293720319" sldId="548"/>
            <ac:spMk id="3" creationId="{2F72FBCF-BFA1-3359-6AFB-E1E2E4B53934}"/>
          </ac:spMkLst>
        </pc:spChg>
        <pc:spChg chg="mod">
          <ac:chgData name="Allen Mendelsohn" userId="86f0204bdc17aa10" providerId="LiveId" clId="{FB5745DF-F891-423A-A0A2-F19FE12FF08D}" dt="2026-09-14T14:33:02.697" v="1571" actId="790"/>
          <ac:spMkLst>
            <pc:docMk/>
            <pc:sldMk cId="3293720319" sldId="548"/>
            <ac:spMk id="4" creationId="{73922CF7-4968-941C-062A-21BAE75DCB58}"/>
          </ac:spMkLst>
        </pc:spChg>
      </pc:sldChg>
      <pc:sldChg chg="modSp del mod">
        <pc:chgData name="Allen Mendelsohn" userId="86f0204bdc17aa10" providerId="LiveId" clId="{FB5745DF-F891-423A-A0A2-F19FE12FF08D}" dt="2026-09-15T11:36:08.144" v="2432" actId="47"/>
        <pc:sldMkLst>
          <pc:docMk/>
          <pc:sldMk cId="2519236546" sldId="549"/>
        </pc:sldMkLst>
        <pc:spChg chg="mod">
          <ac:chgData name="Allen Mendelsohn" userId="86f0204bdc17aa10" providerId="LiveId" clId="{FB5745DF-F891-423A-A0A2-F19FE12FF08D}" dt="2026-09-14T14:33:02.697" v="1571" actId="790"/>
          <ac:spMkLst>
            <pc:docMk/>
            <pc:sldMk cId="2519236546" sldId="549"/>
            <ac:spMk id="2" creationId="{B199D6D6-48B1-71B0-1610-9F56208DA2DE}"/>
          </ac:spMkLst>
        </pc:spChg>
        <pc:spChg chg="mod">
          <ac:chgData name="Allen Mendelsohn" userId="86f0204bdc17aa10" providerId="LiveId" clId="{FB5745DF-F891-423A-A0A2-F19FE12FF08D}" dt="2026-09-14T14:33:02.697" v="1571" actId="790"/>
          <ac:spMkLst>
            <pc:docMk/>
            <pc:sldMk cId="2519236546" sldId="549"/>
            <ac:spMk id="3" creationId="{7C6E60E3-EA88-A5BD-4CA6-7461F29A9498}"/>
          </ac:spMkLst>
        </pc:spChg>
        <pc:spChg chg="mod">
          <ac:chgData name="Allen Mendelsohn" userId="86f0204bdc17aa10" providerId="LiveId" clId="{FB5745DF-F891-423A-A0A2-F19FE12FF08D}" dt="2026-09-14T14:33:02.697" v="1571" actId="790"/>
          <ac:spMkLst>
            <pc:docMk/>
            <pc:sldMk cId="2519236546" sldId="549"/>
            <ac:spMk id="4" creationId="{60B512F0-870C-D3CD-D3D7-FF929877353D}"/>
          </ac:spMkLst>
        </pc:spChg>
      </pc:sldChg>
      <pc:sldChg chg="modSp del mod">
        <pc:chgData name="Allen Mendelsohn" userId="86f0204bdc17aa10" providerId="LiveId" clId="{FB5745DF-F891-423A-A0A2-F19FE12FF08D}" dt="2026-09-15T11:36:08.144" v="2432" actId="47"/>
        <pc:sldMkLst>
          <pc:docMk/>
          <pc:sldMk cId="2561890469" sldId="550"/>
        </pc:sldMkLst>
        <pc:spChg chg="mod">
          <ac:chgData name="Allen Mendelsohn" userId="86f0204bdc17aa10" providerId="LiveId" clId="{FB5745DF-F891-423A-A0A2-F19FE12FF08D}" dt="2026-09-14T14:33:02.697" v="1571" actId="790"/>
          <ac:spMkLst>
            <pc:docMk/>
            <pc:sldMk cId="2561890469" sldId="550"/>
            <ac:spMk id="2" creationId="{73F6AA85-D8B3-CD17-7DC9-E4E86BFEFF2E}"/>
          </ac:spMkLst>
        </pc:spChg>
        <pc:spChg chg="mod">
          <ac:chgData name="Allen Mendelsohn" userId="86f0204bdc17aa10" providerId="LiveId" clId="{FB5745DF-F891-423A-A0A2-F19FE12FF08D}" dt="2026-09-14T14:33:02.697" v="1571" actId="790"/>
          <ac:spMkLst>
            <pc:docMk/>
            <pc:sldMk cId="2561890469" sldId="550"/>
            <ac:spMk id="3" creationId="{E5E9D9A2-550E-E25E-4249-FBB357797125}"/>
          </ac:spMkLst>
        </pc:spChg>
        <pc:spChg chg="mod">
          <ac:chgData name="Allen Mendelsohn" userId="86f0204bdc17aa10" providerId="LiveId" clId="{FB5745DF-F891-423A-A0A2-F19FE12FF08D}" dt="2026-09-14T14:33:02.697" v="1571" actId="790"/>
          <ac:spMkLst>
            <pc:docMk/>
            <pc:sldMk cId="2561890469" sldId="550"/>
            <ac:spMk id="4" creationId="{CC6868E0-5C2F-1B1D-BF81-C8E624594285}"/>
          </ac:spMkLst>
        </pc:spChg>
      </pc:sldChg>
      <pc:sldChg chg="modSp add del mod">
        <pc:chgData name="Allen Mendelsohn" userId="86f0204bdc17aa10" providerId="LiveId" clId="{FB5745DF-F891-423A-A0A2-F19FE12FF08D}" dt="2026-09-14T15:14:02.312" v="1699" actId="47"/>
        <pc:sldMkLst>
          <pc:docMk/>
          <pc:sldMk cId="2214808008" sldId="553"/>
        </pc:sldMkLst>
        <pc:spChg chg="mod">
          <ac:chgData name="Allen Mendelsohn" userId="86f0204bdc17aa10" providerId="LiveId" clId="{FB5745DF-F891-423A-A0A2-F19FE12FF08D}" dt="2026-09-14T14:33:02.697" v="1571" actId="790"/>
          <ac:spMkLst>
            <pc:docMk/>
            <pc:sldMk cId="2214808008" sldId="553"/>
            <ac:spMk id="2" creationId="{0611D7E0-96A7-F6F6-F490-8BA1A2F1C597}"/>
          </ac:spMkLst>
        </pc:spChg>
        <pc:spChg chg="mod">
          <ac:chgData name="Allen Mendelsohn" userId="86f0204bdc17aa10" providerId="LiveId" clId="{FB5745DF-F891-423A-A0A2-F19FE12FF08D}" dt="2026-09-14T14:33:02.697" v="1571" actId="790"/>
          <ac:spMkLst>
            <pc:docMk/>
            <pc:sldMk cId="2214808008" sldId="553"/>
            <ac:spMk id="3" creationId="{DC0409B7-2692-689E-33B3-48B6960333D5}"/>
          </ac:spMkLst>
        </pc:spChg>
        <pc:spChg chg="mod">
          <ac:chgData name="Allen Mendelsohn" userId="86f0204bdc17aa10" providerId="LiveId" clId="{FB5745DF-F891-423A-A0A2-F19FE12FF08D}" dt="2026-09-14T14:33:02.697" v="1571" actId="790"/>
          <ac:spMkLst>
            <pc:docMk/>
            <pc:sldMk cId="2214808008" sldId="553"/>
            <ac:spMk id="4" creationId="{BDE870CD-10E3-3B31-EE03-96458E8277F5}"/>
          </ac:spMkLst>
        </pc:spChg>
      </pc:sldChg>
      <pc:sldChg chg="modSp add mod ord">
        <pc:chgData name="Allen Mendelsohn" userId="86f0204bdc17aa10" providerId="LiveId" clId="{FB5745DF-F891-423A-A0A2-F19FE12FF08D}" dt="2026-09-14T14:33:02.697" v="1571" actId="790"/>
        <pc:sldMkLst>
          <pc:docMk/>
          <pc:sldMk cId="645444959" sldId="554"/>
        </pc:sldMkLst>
        <pc:spChg chg="mod">
          <ac:chgData name="Allen Mendelsohn" userId="86f0204bdc17aa10" providerId="LiveId" clId="{FB5745DF-F891-423A-A0A2-F19FE12FF08D}" dt="2026-09-14T14:33:02.697" v="1571" actId="790"/>
          <ac:spMkLst>
            <pc:docMk/>
            <pc:sldMk cId="645444959" sldId="554"/>
            <ac:spMk id="2" creationId="{F00BB9F6-A8A0-C58B-7369-B26B0366BE86}"/>
          </ac:spMkLst>
        </pc:spChg>
        <pc:spChg chg="mod">
          <ac:chgData name="Allen Mendelsohn" userId="86f0204bdc17aa10" providerId="LiveId" clId="{FB5745DF-F891-423A-A0A2-F19FE12FF08D}" dt="2026-09-14T14:33:02.697" v="1571" actId="790"/>
          <ac:spMkLst>
            <pc:docMk/>
            <pc:sldMk cId="645444959" sldId="554"/>
            <ac:spMk id="3" creationId="{A96AF196-3E6A-696E-A2C5-C01DA44CE771}"/>
          </ac:spMkLst>
        </pc:spChg>
        <pc:spChg chg="mod">
          <ac:chgData name="Allen Mendelsohn" userId="86f0204bdc17aa10" providerId="LiveId" clId="{FB5745DF-F891-423A-A0A2-F19FE12FF08D}" dt="2026-09-14T14:33:02.697" v="1571" actId="790"/>
          <ac:spMkLst>
            <pc:docMk/>
            <pc:sldMk cId="645444959" sldId="554"/>
            <ac:spMk id="4" creationId="{8B803B8D-5D83-5567-54E0-38BD68ED9D22}"/>
          </ac:spMkLst>
        </pc:spChg>
      </pc:sldChg>
      <pc:sldChg chg="modSp new del mod">
        <pc:chgData name="Allen Mendelsohn" userId="86f0204bdc17aa10" providerId="LiveId" clId="{FB5745DF-F891-423A-A0A2-F19FE12FF08D}" dt="2026-09-15T11:36:08.144" v="2432" actId="47"/>
        <pc:sldMkLst>
          <pc:docMk/>
          <pc:sldMk cId="548340455" sldId="555"/>
        </pc:sldMkLst>
        <pc:spChg chg="mod">
          <ac:chgData name="Allen Mendelsohn" userId="86f0204bdc17aa10" providerId="LiveId" clId="{FB5745DF-F891-423A-A0A2-F19FE12FF08D}" dt="2026-09-14T15:50:48.053" v="2365" actId="20577"/>
          <ac:spMkLst>
            <pc:docMk/>
            <pc:sldMk cId="548340455" sldId="555"/>
            <ac:spMk id="2" creationId="{24F200D1-6D75-D5A3-9EB2-89EA88AE2675}"/>
          </ac:spMkLst>
        </pc:spChg>
        <pc:spChg chg="mod">
          <ac:chgData name="Allen Mendelsohn" userId="86f0204bdc17aa10" providerId="LiveId" clId="{FB5745DF-F891-423A-A0A2-F19FE12FF08D}" dt="2026-09-14T14:33:02.697" v="1571" actId="790"/>
          <ac:spMkLst>
            <pc:docMk/>
            <pc:sldMk cId="548340455" sldId="555"/>
            <ac:spMk id="3" creationId="{36116CE6-A283-3ABD-E3B9-EC718844E1BD}"/>
          </ac:spMkLst>
        </pc:spChg>
      </pc:sldChg>
      <pc:sldChg chg="modSp add mod">
        <pc:chgData name="Allen Mendelsohn" userId="86f0204bdc17aa10" providerId="LiveId" clId="{FB5745DF-F891-423A-A0A2-F19FE12FF08D}" dt="2026-09-14T14:33:02.697" v="1571" actId="790"/>
        <pc:sldMkLst>
          <pc:docMk/>
          <pc:sldMk cId="440331026" sldId="556"/>
        </pc:sldMkLst>
        <pc:spChg chg="mod">
          <ac:chgData name="Allen Mendelsohn" userId="86f0204bdc17aa10" providerId="LiveId" clId="{FB5745DF-F891-423A-A0A2-F19FE12FF08D}" dt="2026-09-14T14:33:02.697" v="1571" actId="790"/>
          <ac:spMkLst>
            <pc:docMk/>
            <pc:sldMk cId="440331026" sldId="556"/>
            <ac:spMk id="2" creationId="{845F90F2-EE17-A76E-5ED9-DA79FE93B1BD}"/>
          </ac:spMkLst>
        </pc:spChg>
        <pc:spChg chg="mod">
          <ac:chgData name="Allen Mendelsohn" userId="86f0204bdc17aa10" providerId="LiveId" clId="{FB5745DF-F891-423A-A0A2-F19FE12FF08D}" dt="2026-09-14T14:33:02.697" v="1571" actId="790"/>
          <ac:spMkLst>
            <pc:docMk/>
            <pc:sldMk cId="440331026" sldId="556"/>
            <ac:spMk id="3" creationId="{A7A86CF6-5B62-A2C2-6827-F2D3B3DE488A}"/>
          </ac:spMkLst>
        </pc:spChg>
        <pc:spChg chg="mod">
          <ac:chgData name="Allen Mendelsohn" userId="86f0204bdc17aa10" providerId="LiveId" clId="{FB5745DF-F891-423A-A0A2-F19FE12FF08D}" dt="2026-09-14T14:33:02.697" v="1571" actId="790"/>
          <ac:spMkLst>
            <pc:docMk/>
            <pc:sldMk cId="440331026" sldId="556"/>
            <ac:spMk id="4" creationId="{CA065F8D-465F-7A20-7109-A819A66C0241}"/>
          </ac:spMkLst>
        </pc:spChg>
      </pc:sldChg>
      <pc:sldChg chg="modSp new del mod">
        <pc:chgData name="Allen Mendelsohn" userId="86f0204bdc17aa10" providerId="LiveId" clId="{FB5745DF-F891-423A-A0A2-F19FE12FF08D}" dt="2026-09-15T11:36:08.144" v="2432" actId="47"/>
        <pc:sldMkLst>
          <pc:docMk/>
          <pc:sldMk cId="2910456869" sldId="557"/>
        </pc:sldMkLst>
        <pc:spChg chg="mod">
          <ac:chgData name="Allen Mendelsohn" userId="86f0204bdc17aa10" providerId="LiveId" clId="{FB5745DF-F891-423A-A0A2-F19FE12FF08D}" dt="2026-09-14T15:09:47.419" v="1676" actId="14100"/>
          <ac:spMkLst>
            <pc:docMk/>
            <pc:sldMk cId="2910456869" sldId="557"/>
            <ac:spMk id="2" creationId="{8D93BBD1-696B-D2F3-F71A-4CE58986B08B}"/>
          </ac:spMkLst>
        </pc:spChg>
        <pc:spChg chg="mod">
          <ac:chgData name="Allen Mendelsohn" userId="86f0204bdc17aa10" providerId="LiveId" clId="{FB5745DF-F891-423A-A0A2-F19FE12FF08D}" dt="2026-09-14T15:42:10.596" v="2196" actId="115"/>
          <ac:spMkLst>
            <pc:docMk/>
            <pc:sldMk cId="2910456869" sldId="557"/>
            <ac:spMk id="3" creationId="{8B84E54F-F49A-601C-8214-63BA4683EC89}"/>
          </ac:spMkLst>
        </pc:spChg>
      </pc:sldChg>
      <pc:sldChg chg="modSp add del mod">
        <pc:chgData name="Allen Mendelsohn" userId="86f0204bdc17aa10" providerId="LiveId" clId="{FB5745DF-F891-423A-A0A2-F19FE12FF08D}" dt="2026-09-15T11:36:08.144" v="2432" actId="47"/>
        <pc:sldMkLst>
          <pc:docMk/>
          <pc:sldMk cId="1717292564" sldId="558"/>
        </pc:sldMkLst>
        <pc:spChg chg="mod">
          <ac:chgData name="Allen Mendelsohn" userId="86f0204bdc17aa10" providerId="LiveId" clId="{FB5745DF-F891-423A-A0A2-F19FE12FF08D}" dt="2026-09-14T15:14:25.941" v="1732" actId="14100"/>
          <ac:spMkLst>
            <pc:docMk/>
            <pc:sldMk cId="1717292564" sldId="558"/>
            <ac:spMk id="2" creationId="{7AF576F8-C223-4F2E-40AE-E62E1CC3CAA0}"/>
          </ac:spMkLst>
        </pc:spChg>
        <pc:spChg chg="mod">
          <ac:chgData name="Allen Mendelsohn" userId="86f0204bdc17aa10" providerId="LiveId" clId="{FB5745DF-F891-423A-A0A2-F19FE12FF08D}" dt="2026-09-14T15:42:54.957" v="2244" actId="20577"/>
          <ac:spMkLst>
            <pc:docMk/>
            <pc:sldMk cId="1717292564" sldId="558"/>
            <ac:spMk id="3" creationId="{7C5794F6-C5E9-B34D-5924-A6AB5810F340}"/>
          </ac:spMkLst>
        </pc:spChg>
      </pc:sldChg>
      <pc:sldChg chg="addSp delSp modSp new del mod modClrScheme chgLayout">
        <pc:chgData name="Allen Mendelsohn" userId="86f0204bdc17aa10" providerId="LiveId" clId="{FB5745DF-F891-423A-A0A2-F19FE12FF08D}" dt="2026-09-15T11:36:08.144" v="2432" actId="47"/>
        <pc:sldMkLst>
          <pc:docMk/>
          <pc:sldMk cId="1230619944" sldId="559"/>
        </pc:sldMkLst>
        <pc:spChg chg="del mod ord">
          <ac:chgData name="Allen Mendelsohn" userId="86f0204bdc17aa10" providerId="LiveId" clId="{FB5745DF-F891-423A-A0A2-F19FE12FF08D}" dt="2026-09-14T22:55:13.213" v="2419" actId="700"/>
          <ac:spMkLst>
            <pc:docMk/>
            <pc:sldMk cId="1230619944" sldId="559"/>
            <ac:spMk id="2" creationId="{4D64EC62-F44C-7D11-E220-E0F3B03F1B83}"/>
          </ac:spMkLst>
        </pc:spChg>
        <pc:spChg chg="del">
          <ac:chgData name="Allen Mendelsohn" userId="86f0204bdc17aa10" providerId="LiveId" clId="{FB5745DF-F891-423A-A0A2-F19FE12FF08D}" dt="2026-09-14T22:55:13.213" v="2419" actId="700"/>
          <ac:spMkLst>
            <pc:docMk/>
            <pc:sldMk cId="1230619944" sldId="559"/>
            <ac:spMk id="3" creationId="{3732482D-0831-D3A3-4437-209F6ECA505B}"/>
          </ac:spMkLst>
        </pc:spChg>
        <pc:spChg chg="mod ord">
          <ac:chgData name="Allen Mendelsohn" userId="86f0204bdc17aa10" providerId="LiveId" clId="{FB5745DF-F891-423A-A0A2-F19FE12FF08D}" dt="2026-09-14T22:55:13.213" v="2419" actId="700"/>
          <ac:spMkLst>
            <pc:docMk/>
            <pc:sldMk cId="1230619944" sldId="559"/>
            <ac:spMk id="4" creationId="{DDF6AEC5-1CB4-BBC8-88F2-E449CF106F66}"/>
          </ac:spMkLst>
        </pc:spChg>
        <pc:spChg chg="add mod ord">
          <ac:chgData name="Allen Mendelsohn" userId="86f0204bdc17aa10" providerId="LiveId" clId="{FB5745DF-F891-423A-A0A2-F19FE12FF08D}" dt="2026-09-14T22:55:16.703" v="2431" actId="20577"/>
          <ac:spMkLst>
            <pc:docMk/>
            <pc:sldMk cId="1230619944" sldId="559"/>
            <ac:spMk id="5" creationId="{FB72EAD5-0854-8137-B259-B244DEC6A10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8DE70D28-32E9-4AF2-91CF-084CECC0F890}" type="datetimeFigureOut">
              <a:rPr lang="en-US"/>
              <a:pPr>
                <a:defRPr/>
              </a:pPr>
              <a:t>9/15/2026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04BADF13-884F-4625-B148-DF09EB0C1FE8}"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396882DE-51FE-4370-AC55-C7AE4669DBE5}" type="datetimeFigureOut">
              <a:rPr lang="en-US"/>
              <a:pPr>
                <a:defRPr/>
              </a:pPr>
              <a:t>9/15/2026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90FC60C-B268-4C23-AB49-FBFCA2F0488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Char char="•"/>
            </a:pPr>
            <a:endParaRPr lang="en-US" altLang="en-US" dirty="0"/>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8C1E977-DB97-4C94-B67E-E0AE23B793ED}" type="slidenum">
              <a:rPr lang="en-US" altLang="en-US" smtClean="0"/>
              <a:pPr>
                <a:spcBef>
                  <a:spcPct val="0"/>
                </a:spcBef>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None/>
            </a:pPr>
            <a:r>
              <a:rPr lang="en-US" altLang="en-US" dirty="0">
                <a:sym typeface="Wingdings" panose="05000000000000000000" pitchFamily="2" charset="2"/>
              </a:rPr>
              <a:t>October 7 - Cybersecurity and the Law only conflict</a:t>
            </a: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337F6BA-6B23-475E-910C-7A0F89159E0B}" type="slidenum">
              <a:rPr lang="en-US" altLang="en-US" smtClean="0"/>
              <a:pPr>
                <a:spcBef>
                  <a:spcPct val="0"/>
                </a:spcBef>
              </a:pPr>
              <a:t>2</a:t>
            </a:fld>
            <a:endParaRPr lang="en-US" altLang="en-US"/>
          </a:p>
        </p:txBody>
      </p:sp>
    </p:spTree>
    <p:extLst>
      <p:ext uri="{BB962C8B-B14F-4D97-AF65-F5344CB8AC3E}">
        <p14:creationId xmlns:p14="http://schemas.microsoft.com/office/powerpoint/2010/main" val="2918279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None/>
            </a:pPr>
            <a:r>
              <a:rPr lang="en-US" altLang="en-US" dirty="0">
                <a:sym typeface="Wingdings" panose="05000000000000000000" pitchFamily="2" charset="2"/>
              </a:rPr>
              <a:t>QUESTIONS?????</a:t>
            </a: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337F6BA-6B23-475E-910C-7A0F89159E0B}" type="slidenum">
              <a:rPr lang="en-US" altLang="en-US" smtClean="0"/>
              <a:pPr>
                <a:spcBef>
                  <a:spcPct val="0"/>
                </a:spcBef>
              </a:pPr>
              <a:t>3</a:t>
            </a:fld>
            <a:endParaRPr lang="en-US" altLang="en-US"/>
          </a:p>
        </p:txBody>
      </p:sp>
    </p:spTree>
    <p:extLst>
      <p:ext uri="{BB962C8B-B14F-4D97-AF65-F5344CB8AC3E}">
        <p14:creationId xmlns:p14="http://schemas.microsoft.com/office/powerpoint/2010/main" val="3114683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None/>
            </a:pPr>
            <a:r>
              <a:rPr lang="en-US" altLang="en-US" dirty="0">
                <a:sym typeface="Wingdings" panose="05000000000000000000" pitchFamily="2" charset="2"/>
              </a:rPr>
              <a:t>QUESTIONS?????</a:t>
            </a:r>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337F6BA-6B23-475E-910C-7A0F89159E0B}" type="slidenum">
              <a:rPr lang="en-US" altLang="en-US" smtClean="0"/>
              <a:pPr>
                <a:spcBef>
                  <a:spcPct val="0"/>
                </a:spcBef>
              </a:pPr>
              <a:t>6</a:t>
            </a:fld>
            <a:endParaRPr lang="en-US" altLang="en-US"/>
          </a:p>
        </p:txBody>
      </p:sp>
    </p:spTree>
    <p:extLst>
      <p:ext uri="{BB962C8B-B14F-4D97-AF65-F5344CB8AC3E}">
        <p14:creationId xmlns:p14="http://schemas.microsoft.com/office/powerpoint/2010/main" val="3990687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 will be presenting this two classes from now but it is huge news so I wanted  to bring it up</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9</a:t>
            </a:fld>
            <a:endParaRPr lang="en-US" altLang="en-US"/>
          </a:p>
        </p:txBody>
      </p:sp>
    </p:spTree>
    <p:extLst>
      <p:ext uri="{BB962C8B-B14F-4D97-AF65-F5344CB8AC3E}">
        <p14:creationId xmlns:p14="http://schemas.microsoft.com/office/powerpoint/2010/main" val="2064997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10</a:t>
            </a:fld>
            <a:endParaRPr lang="en-US" altLang="en-US"/>
          </a:p>
        </p:txBody>
      </p:sp>
    </p:spTree>
    <p:extLst>
      <p:ext uri="{BB962C8B-B14F-4D97-AF65-F5344CB8AC3E}">
        <p14:creationId xmlns:p14="http://schemas.microsoft.com/office/powerpoint/2010/main" val="685420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12</a:t>
            </a:fld>
            <a:endParaRPr lang="en-US" altLang="en-US"/>
          </a:p>
        </p:txBody>
      </p:sp>
    </p:spTree>
    <p:extLst>
      <p:ext uri="{BB962C8B-B14F-4D97-AF65-F5344CB8AC3E}">
        <p14:creationId xmlns:p14="http://schemas.microsoft.com/office/powerpoint/2010/main" val="1861435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CLICK banner to go to site</a:t>
            </a:r>
          </a:p>
          <a:p>
            <a:r>
              <a:rPr lang="en-CA" dirty="0"/>
              <a:t>Show Internet list</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19</a:t>
            </a:fld>
            <a:endParaRPr lang="en-US" altLang="en-US"/>
          </a:p>
        </p:txBody>
      </p:sp>
    </p:spTree>
    <p:extLst>
      <p:ext uri="{BB962C8B-B14F-4D97-AF65-F5344CB8AC3E}">
        <p14:creationId xmlns:p14="http://schemas.microsoft.com/office/powerpoint/2010/main" val="3448870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 Replaced Ian Scott who had </a:t>
            </a:r>
            <a:r>
              <a:rPr lang="en-US" dirty="0"/>
              <a:t>held various executive positions in the communications industry, including at </a:t>
            </a:r>
            <a:r>
              <a:rPr lang="en-US" dirty="0" err="1"/>
              <a:t>Telesat</a:t>
            </a:r>
            <a:r>
              <a:rPr lang="en-US" dirty="0"/>
              <a:t> Canada, </a:t>
            </a:r>
            <a:r>
              <a:rPr lang="en-US" dirty="0" err="1"/>
              <a:t>Telus</a:t>
            </a:r>
            <a:r>
              <a:rPr lang="en-US" dirty="0"/>
              <a:t> and Call-Net Enterprises</a:t>
            </a:r>
          </a:p>
          <a:p>
            <a:r>
              <a:rPr lang="en-CA" dirty="0"/>
              <a:t>- 5 year term</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20</a:t>
            </a:fld>
            <a:endParaRPr lang="en-US" altLang="en-US"/>
          </a:p>
        </p:txBody>
      </p:sp>
    </p:spTree>
    <p:extLst>
      <p:ext uri="{BB962C8B-B14F-4D97-AF65-F5344CB8AC3E}">
        <p14:creationId xmlns:p14="http://schemas.microsoft.com/office/powerpoint/2010/main" val="2681532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Broadcasting Act – All that </a:t>
            </a:r>
            <a:r>
              <a:rPr lang="en-CA" dirty="0" err="1"/>
              <a:t>CanCon</a:t>
            </a:r>
            <a:r>
              <a:rPr lang="en-CA" dirty="0"/>
              <a:t> crap</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21</a:t>
            </a:fld>
            <a:endParaRPr lang="en-US" altLang="en-US"/>
          </a:p>
        </p:txBody>
      </p:sp>
    </p:spTree>
    <p:extLst>
      <p:ext uri="{BB962C8B-B14F-4D97-AF65-F5344CB8AC3E}">
        <p14:creationId xmlns:p14="http://schemas.microsoft.com/office/powerpoint/2010/main" val="27025290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sym typeface="Wingdings" panose="05000000000000000000" pitchFamily="2" charset="2"/>
              </a:rPr>
              <a:t> Increasing level of authority</a:t>
            </a:r>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22</a:t>
            </a:fld>
            <a:endParaRPr lang="en-US" altLang="en-US"/>
          </a:p>
        </p:txBody>
      </p:sp>
    </p:spTree>
    <p:extLst>
      <p:ext uri="{BB962C8B-B14F-4D97-AF65-F5344CB8AC3E}">
        <p14:creationId xmlns:p14="http://schemas.microsoft.com/office/powerpoint/2010/main" val="1667606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Canadian Identity and Culture for </a:t>
            </a:r>
            <a:r>
              <a:rPr lang="en-CA" b="1" dirty="0"/>
              <a:t>Broadcasting Act </a:t>
            </a:r>
            <a:r>
              <a:rPr lang="en-CA" dirty="0">
                <a:sym typeface="Wingdings" panose="05000000000000000000" pitchFamily="2" charset="2"/>
              </a:rPr>
              <a:t></a:t>
            </a:r>
            <a:r>
              <a:rPr lang="en-CA" dirty="0"/>
              <a:t> Formerly Minister of </a:t>
            </a:r>
            <a:r>
              <a:rPr lang="en-CA" dirty="0" err="1"/>
              <a:t>Cdn</a:t>
            </a:r>
            <a:r>
              <a:rPr lang="en-CA" dirty="0"/>
              <a:t> Heritage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CA" dirty="0"/>
              <a:t>Minister of Industry for </a:t>
            </a:r>
            <a:r>
              <a:rPr lang="en-CA" b="1" dirty="0"/>
              <a:t>Telecommunications Act</a:t>
            </a:r>
            <a:r>
              <a:rPr lang="en-CA" dirty="0"/>
              <a:t> e.g. wireless</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23</a:t>
            </a:fld>
            <a:endParaRPr lang="en-US" altLang="en-US"/>
          </a:p>
        </p:txBody>
      </p:sp>
    </p:spTree>
    <p:extLst>
      <p:ext uri="{BB962C8B-B14F-4D97-AF65-F5344CB8AC3E}">
        <p14:creationId xmlns:p14="http://schemas.microsoft.com/office/powerpoint/2010/main" val="22296607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Minister – Industry Mel Joly</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25</a:t>
            </a:fld>
            <a:endParaRPr lang="en-US" altLang="en-US"/>
          </a:p>
        </p:txBody>
      </p:sp>
    </p:spTree>
    <p:extLst>
      <p:ext uri="{BB962C8B-B14F-4D97-AF65-F5344CB8AC3E}">
        <p14:creationId xmlns:p14="http://schemas.microsoft.com/office/powerpoint/2010/main" val="1025843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26</a:t>
            </a:fld>
            <a:endParaRPr lang="en-US" altLang="en-US"/>
          </a:p>
        </p:txBody>
      </p:sp>
    </p:spTree>
    <p:extLst>
      <p:ext uri="{BB962C8B-B14F-4D97-AF65-F5344CB8AC3E}">
        <p14:creationId xmlns:p14="http://schemas.microsoft.com/office/powerpoint/2010/main" val="4109105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dirty="0"/>
              <a:t>Note 1993, not written for the internet, BUT used that way</a:t>
            </a:r>
          </a:p>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27</a:t>
            </a:fld>
            <a:endParaRPr lang="en-US" altLang="en-US"/>
          </a:p>
        </p:txBody>
      </p:sp>
    </p:spTree>
    <p:extLst>
      <p:ext uri="{BB962C8B-B14F-4D97-AF65-F5344CB8AC3E}">
        <p14:creationId xmlns:p14="http://schemas.microsoft.com/office/powerpoint/2010/main" val="23578090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28</a:t>
            </a:fld>
            <a:endParaRPr lang="en-US" altLang="en-US"/>
          </a:p>
        </p:txBody>
      </p:sp>
    </p:spTree>
    <p:extLst>
      <p:ext uri="{BB962C8B-B14F-4D97-AF65-F5344CB8AC3E}">
        <p14:creationId xmlns:p14="http://schemas.microsoft.com/office/powerpoint/2010/main" val="42122448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Act – Broadcasting Act</a:t>
            </a:r>
          </a:p>
          <a:p>
            <a:r>
              <a:rPr lang="en-CA" dirty="0"/>
              <a:t>“new media broadcasting undertakings” </a:t>
            </a:r>
            <a:r>
              <a:rPr lang="en-CA" dirty="0">
                <a:sym typeface="Wingdings" panose="05000000000000000000" pitchFamily="2" charset="2"/>
              </a:rPr>
              <a:t> online video</a:t>
            </a:r>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30</a:t>
            </a:fld>
            <a:endParaRPr lang="en-US" altLang="en-US"/>
          </a:p>
        </p:txBody>
      </p:sp>
    </p:spTree>
    <p:extLst>
      <p:ext uri="{BB962C8B-B14F-4D97-AF65-F5344CB8AC3E}">
        <p14:creationId xmlns:p14="http://schemas.microsoft.com/office/powerpoint/2010/main" val="2132423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 Bell, Videotron, Rogers, etc. who do many of the things (ISP+)</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31</a:t>
            </a:fld>
            <a:endParaRPr lang="en-US" altLang="en-US"/>
          </a:p>
        </p:txBody>
      </p:sp>
    </p:spTree>
    <p:extLst>
      <p:ext uri="{BB962C8B-B14F-4D97-AF65-F5344CB8AC3E}">
        <p14:creationId xmlns:p14="http://schemas.microsoft.com/office/powerpoint/2010/main" val="3039897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Which merely – foreshadowing! (re net neutrality)</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33</a:t>
            </a:fld>
            <a:endParaRPr lang="en-US" altLang="en-US"/>
          </a:p>
        </p:txBody>
      </p:sp>
    </p:spTree>
    <p:extLst>
      <p:ext uri="{BB962C8B-B14F-4D97-AF65-F5344CB8AC3E}">
        <p14:creationId xmlns:p14="http://schemas.microsoft.com/office/powerpoint/2010/main" val="36990425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dirty="0"/>
              <a:t>Note bold </a:t>
            </a:r>
            <a:r>
              <a:rPr lang="en-CA" dirty="0">
                <a:sym typeface="Wingdings" panose="05000000000000000000" pitchFamily="2" charset="2"/>
              </a:rPr>
              <a:t> There was a wireless code in 2017</a:t>
            </a:r>
            <a:endParaRPr lang="en-CA" dirty="0"/>
          </a:p>
          <a:p>
            <a:r>
              <a:rPr lang="en-CA" dirty="0"/>
              <a:t>7(a) </a:t>
            </a:r>
            <a:r>
              <a:rPr lang="en-CA" dirty="0" err="1"/>
              <a:t>etc</a:t>
            </a:r>
            <a:r>
              <a:rPr lang="en-CA" dirty="0"/>
              <a:t> </a:t>
            </a:r>
            <a:r>
              <a:rPr lang="en-CA" dirty="0">
                <a:sym typeface="Wingdings" panose="05000000000000000000" pitchFamily="2" charset="2"/>
              </a:rPr>
              <a:t> economic ones generally</a:t>
            </a:r>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39</a:t>
            </a:fld>
            <a:endParaRPr lang="en-US" altLang="en-US"/>
          </a:p>
        </p:txBody>
      </p:sp>
    </p:spTree>
    <p:extLst>
      <p:ext uri="{BB962C8B-B14F-4D97-AF65-F5344CB8AC3E}">
        <p14:creationId xmlns:p14="http://schemas.microsoft.com/office/powerpoint/2010/main" val="2099848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40</a:t>
            </a:fld>
            <a:endParaRPr lang="en-US" altLang="en-US"/>
          </a:p>
        </p:txBody>
      </p:sp>
    </p:spTree>
    <p:extLst>
      <p:ext uri="{BB962C8B-B14F-4D97-AF65-F5344CB8AC3E}">
        <p14:creationId xmlns:p14="http://schemas.microsoft.com/office/powerpoint/2010/main" val="14446545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Foreshadowing!</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41</a:t>
            </a:fld>
            <a:endParaRPr lang="en-US" altLang="en-US"/>
          </a:p>
        </p:txBody>
      </p:sp>
    </p:spTree>
    <p:extLst>
      <p:ext uri="{BB962C8B-B14F-4D97-AF65-F5344CB8AC3E}">
        <p14:creationId xmlns:p14="http://schemas.microsoft.com/office/powerpoint/2010/main" val="25916201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We’ll start seeing these next week</a:t>
            </a:r>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42</a:t>
            </a:fld>
            <a:endParaRPr lang="en-US" altLang="en-US"/>
          </a:p>
        </p:txBody>
      </p:sp>
    </p:spTree>
    <p:extLst>
      <p:ext uri="{BB962C8B-B14F-4D97-AF65-F5344CB8AC3E}">
        <p14:creationId xmlns:p14="http://schemas.microsoft.com/office/powerpoint/2010/main" val="2276373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Tim Wu – </a:t>
            </a:r>
            <a:r>
              <a:rPr lang="en-CA" b="1" dirty="0"/>
              <a:t>A Proposal For Network Neutrality</a:t>
            </a:r>
            <a:r>
              <a:rPr lang="en-CA" dirty="0"/>
              <a:t> paper, June 2002, U Virginia law school (now at Columbia)</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44</a:t>
            </a:fld>
            <a:endParaRPr lang="en-US" altLang="en-US"/>
          </a:p>
        </p:txBody>
      </p:sp>
    </p:spTree>
    <p:extLst>
      <p:ext uri="{BB962C8B-B14F-4D97-AF65-F5344CB8AC3E}">
        <p14:creationId xmlns:p14="http://schemas.microsoft.com/office/powerpoint/2010/main" val="29943063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Telus workers on strike, set up a website called Voices for Change; Telus blocked access to the site by its subscribers</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47</a:t>
            </a:fld>
            <a:endParaRPr lang="en-US" altLang="en-US"/>
          </a:p>
        </p:txBody>
      </p:sp>
    </p:spTree>
    <p:extLst>
      <p:ext uri="{BB962C8B-B14F-4D97-AF65-F5344CB8AC3E}">
        <p14:creationId xmlns:p14="http://schemas.microsoft.com/office/powerpoint/2010/main" val="23233893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pPr>
              <a:defRPr/>
            </a:pPr>
            <a:fld id="{B90FC60C-B268-4C23-AB49-FBFCA2F04880}" type="slidenum">
              <a:rPr lang="en-US" altLang="en-US" smtClean="0"/>
              <a:pPr>
                <a:defRPr/>
              </a:pPr>
              <a:t>48</a:t>
            </a:fld>
            <a:endParaRPr lang="en-US" altLang="en-US"/>
          </a:p>
        </p:txBody>
      </p:sp>
    </p:spTree>
    <p:extLst>
      <p:ext uri="{BB962C8B-B14F-4D97-AF65-F5344CB8AC3E}">
        <p14:creationId xmlns:p14="http://schemas.microsoft.com/office/powerpoint/2010/main" val="4300606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ITMP </a:t>
            </a:r>
            <a:r>
              <a:rPr lang="en-CA" dirty="0">
                <a:sym typeface="Wingdings" panose="05000000000000000000" pitchFamily="2" charset="2"/>
              </a:rPr>
              <a:t> Throttling! </a:t>
            </a:r>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49</a:t>
            </a:fld>
            <a:endParaRPr lang="en-US" altLang="en-US"/>
          </a:p>
        </p:txBody>
      </p:sp>
    </p:spTree>
    <p:extLst>
      <p:ext uri="{BB962C8B-B14F-4D97-AF65-F5344CB8AC3E}">
        <p14:creationId xmlns:p14="http://schemas.microsoft.com/office/powerpoint/2010/main" val="5315910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ITMP </a:t>
            </a:r>
            <a:r>
              <a:rPr lang="en-CA" dirty="0">
                <a:sym typeface="Wingdings" panose="05000000000000000000" pitchFamily="2" charset="2"/>
              </a:rPr>
              <a:t> Throttling! </a:t>
            </a:r>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50</a:t>
            </a:fld>
            <a:endParaRPr lang="en-US" altLang="en-US"/>
          </a:p>
        </p:txBody>
      </p:sp>
    </p:spTree>
    <p:extLst>
      <p:ext uri="{BB962C8B-B14F-4D97-AF65-F5344CB8AC3E}">
        <p14:creationId xmlns:p14="http://schemas.microsoft.com/office/powerpoint/2010/main" val="28361214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Precursor to the 2017 stuff</a:t>
            </a:r>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51</a:t>
            </a:fld>
            <a:endParaRPr lang="en-US" altLang="en-US"/>
          </a:p>
        </p:txBody>
      </p:sp>
    </p:spTree>
    <p:extLst>
      <p:ext uri="{BB962C8B-B14F-4D97-AF65-F5344CB8AC3E}">
        <p14:creationId xmlns:p14="http://schemas.microsoft.com/office/powerpoint/2010/main" val="22765284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dirty="0">
                <a:sym typeface="Wingdings" panose="05000000000000000000" pitchFamily="2" charset="2"/>
              </a:rPr>
              <a:t>Section 4  Telecom Act doesn’t apply to broadcasters</a:t>
            </a:r>
            <a:endParaRPr lang="en-CA"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CA" dirty="0">
                <a:sym typeface="Wingdings" panose="05000000000000000000" pitchFamily="2" charset="2"/>
              </a:rPr>
              <a:t>Note  </a:t>
            </a:r>
            <a:r>
              <a:rPr lang="en-CA" dirty="0"/>
              <a:t>“undue and unreasonable” </a:t>
            </a:r>
            <a:r>
              <a:rPr lang="en-CA" dirty="0">
                <a:sym typeface="Wingdings" panose="05000000000000000000" pitchFamily="2" charset="2"/>
              </a:rPr>
              <a:t> so it might be reasonable to do so???</a:t>
            </a:r>
          </a:p>
          <a:p>
            <a:endParaRPr lang="en-CA" dirty="0"/>
          </a:p>
        </p:txBody>
      </p:sp>
      <p:sp>
        <p:nvSpPr>
          <p:cNvPr id="4" name="Slide Number Placeholder 3"/>
          <p:cNvSpPr>
            <a:spLocks noGrp="1"/>
          </p:cNvSpPr>
          <p:nvPr>
            <p:ph type="sldNum" sz="quarter" idx="10"/>
          </p:nvPr>
        </p:nvSpPr>
        <p:spPr/>
        <p:txBody>
          <a:bodyPr/>
          <a:lstStyle/>
          <a:p>
            <a:pPr>
              <a:defRPr/>
            </a:pPr>
            <a:fld id="{B90FC60C-B268-4C23-AB49-FBFCA2F04880}" type="slidenum">
              <a:rPr lang="en-US" altLang="en-US" smtClean="0"/>
              <a:pPr>
                <a:defRPr/>
              </a:pPr>
              <a:t>52</a:t>
            </a:fld>
            <a:endParaRPr lang="en-US" altLang="en-US"/>
          </a:p>
        </p:txBody>
      </p:sp>
    </p:spTree>
    <p:extLst>
      <p:ext uri="{BB962C8B-B14F-4D97-AF65-F5344CB8AC3E}">
        <p14:creationId xmlns:p14="http://schemas.microsoft.com/office/powerpoint/2010/main" val="1283521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p:txBody>
          <a:bodyPr/>
          <a:lstStyle>
            <a:lvl1pPr>
              <a:defRPr/>
            </a:lvl1pPr>
          </a:lstStyle>
          <a:p>
            <a:pPr>
              <a:defRPr/>
            </a:pPr>
            <a:r>
              <a:rPr lang="en-CA"/>
              <a:t>Copyright and Music</a:t>
            </a:r>
            <a:endParaRPr lang="en-US"/>
          </a:p>
        </p:txBody>
      </p:sp>
    </p:spTree>
    <p:extLst>
      <p:ext uri="{BB962C8B-B14F-4D97-AF65-F5344CB8AC3E}">
        <p14:creationId xmlns:p14="http://schemas.microsoft.com/office/powerpoint/2010/main" val="194830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6" descr="Allen_ICON white on light 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3"/>
          <p:cNvSpPr>
            <a:spLocks noGrp="1"/>
          </p:cNvSpPr>
          <p:nvPr>
            <p:ph type="dt" sz="half" idx="10"/>
          </p:nvPr>
        </p:nvSpPr>
        <p:spPr/>
        <p:txBody>
          <a:bodyPr/>
          <a:lstStyle>
            <a:lvl1pPr>
              <a:defRPr/>
            </a:lvl1pPr>
          </a:lstStyle>
          <a:p>
            <a:pPr>
              <a:defRPr/>
            </a:pPr>
            <a:fld id="{1B402C3C-0448-401D-9F0E-BEB5A868E860}" type="datetime1">
              <a:rPr lang="en-US"/>
              <a:pPr>
                <a:defRPr/>
              </a:pPr>
              <a:t>9/15/2026</a:t>
            </a:fld>
            <a:endParaRPr lang="en-US"/>
          </a:p>
        </p:txBody>
      </p:sp>
      <p:sp>
        <p:nvSpPr>
          <p:cNvPr id="7" name="Footer Placeholder 4"/>
          <p:cNvSpPr>
            <a:spLocks noGrp="1"/>
          </p:cNvSpPr>
          <p:nvPr>
            <p:ph type="ftr" sz="quarter" idx="11"/>
          </p:nvPr>
        </p:nvSpPr>
        <p:spPr/>
        <p:txBody>
          <a:bodyPr/>
          <a:lstStyle>
            <a:lvl1pPr>
              <a:defRPr/>
            </a:lvl1pPr>
          </a:lstStyle>
          <a:p>
            <a:pPr>
              <a:defRPr/>
            </a:pPr>
            <a:r>
              <a:rPr lang="en-US" dirty="0"/>
              <a:t>Class 2</a:t>
            </a:r>
          </a:p>
        </p:txBody>
      </p:sp>
      <p:sp>
        <p:nvSpPr>
          <p:cNvPr id="8" name="Slide Number Placeholder 5"/>
          <p:cNvSpPr>
            <a:spLocks noGrp="1"/>
          </p:cNvSpPr>
          <p:nvPr>
            <p:ph type="sldNum" sz="quarter" idx="12"/>
          </p:nvPr>
        </p:nvSpPr>
        <p:spPr/>
        <p:txBody>
          <a:bodyPr/>
          <a:lstStyle>
            <a:lvl1pPr>
              <a:defRPr/>
            </a:lvl1pPr>
          </a:lstStyle>
          <a:p>
            <a:pPr>
              <a:defRPr/>
            </a:pPr>
            <a:endParaRPr lang="en-US" dirty="0"/>
          </a:p>
        </p:txBody>
      </p:sp>
    </p:spTree>
    <p:extLst>
      <p:ext uri="{BB962C8B-B14F-4D97-AF65-F5344CB8AC3E}">
        <p14:creationId xmlns:p14="http://schemas.microsoft.com/office/powerpoint/2010/main" val="7213174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58031" y="2420888"/>
            <a:ext cx="7772400" cy="2304256"/>
          </a:xfrm>
        </p:spPr>
        <p:txBody>
          <a:bodyPr anchor="t"/>
          <a:lstStyle>
            <a:lvl1pPr algn="ctr">
              <a:defRPr sz="4800" b="1" cap="all"/>
            </a:lvl1pPr>
          </a:lstStyle>
          <a:p>
            <a:r>
              <a:rPr lang="en-US" dirty="0"/>
              <a:t>Click to edit Master title style</a:t>
            </a:r>
          </a:p>
        </p:txBody>
      </p:sp>
      <p:sp>
        <p:nvSpPr>
          <p:cNvPr id="4" name="Date Placeholder 3"/>
          <p:cNvSpPr>
            <a:spLocks noGrp="1"/>
          </p:cNvSpPr>
          <p:nvPr>
            <p:ph type="dt" sz="half" idx="10"/>
          </p:nvPr>
        </p:nvSpPr>
        <p:spPr/>
        <p:txBody>
          <a:bodyPr/>
          <a:lstStyle>
            <a:lvl1pPr>
              <a:defRPr/>
            </a:lvl1pPr>
          </a:lstStyle>
          <a:p>
            <a:pPr>
              <a:defRPr/>
            </a:pPr>
            <a:fld id="{411703B9-04C9-45A4-9BE1-843A3A9D8578}" type="datetime1">
              <a:rPr lang="en-US"/>
              <a:pPr>
                <a:defRPr/>
              </a:pPr>
              <a:t>9/15/2026</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Class 2</a:t>
            </a:r>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D091C7B2-14AE-4FBB-A2BD-E9D08F552414}" type="slidenum">
              <a:rPr lang="en-US" altLang="en-US"/>
              <a:pPr>
                <a:defRPr/>
              </a:pPr>
              <a:t>‹#›</a:t>
            </a:fld>
            <a:r>
              <a:rPr lang="en-US" altLang="en-US"/>
              <a:t>(client logo)</a:t>
            </a:r>
          </a:p>
        </p:txBody>
      </p:sp>
      <p:pic>
        <p:nvPicPr>
          <p:cNvPr id="7" name="Picture 7">
            <a:extLst>
              <a:ext uri="{FF2B5EF4-FFF2-40B4-BE49-F238E27FC236}">
                <a16:creationId xmlns:a16="http://schemas.microsoft.com/office/drawing/2014/main" id="{E9B78BEF-E118-444E-965A-88EF3594BA8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Allen_ICON white on light blue.jpg">
            <a:extLst>
              <a:ext uri="{FF2B5EF4-FFF2-40B4-BE49-F238E27FC236}">
                <a16:creationId xmlns:a16="http://schemas.microsoft.com/office/drawing/2014/main" id="{90AAE493-2897-41ED-9841-427C2EE37A7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711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6" descr="Allen_ICON white on light 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p:txBody>
          <a:bodyPr/>
          <a:lstStyle>
            <a:lvl1pPr>
              <a:defRPr/>
            </a:lvl1pPr>
          </a:lstStyle>
          <a:p>
            <a:pPr>
              <a:defRPr/>
            </a:pPr>
            <a:fld id="{13C947C9-8261-44AC-BEA0-258CBC73845E}" type="datetime1">
              <a:rPr lang="en-US"/>
              <a:pPr>
                <a:defRPr/>
              </a:pPr>
              <a:t>9/15/2026</a:t>
            </a:fld>
            <a:endParaRPr lang="en-US"/>
          </a:p>
        </p:txBody>
      </p:sp>
      <p:sp>
        <p:nvSpPr>
          <p:cNvPr id="8" name="Footer Placeholder 5"/>
          <p:cNvSpPr>
            <a:spLocks noGrp="1"/>
          </p:cNvSpPr>
          <p:nvPr>
            <p:ph type="ftr" sz="quarter" idx="11"/>
          </p:nvPr>
        </p:nvSpPr>
        <p:spPr/>
        <p:txBody>
          <a:bodyPr/>
          <a:lstStyle>
            <a:lvl1pPr>
              <a:defRPr/>
            </a:lvl1pPr>
          </a:lstStyle>
          <a:p>
            <a:pPr>
              <a:defRPr/>
            </a:pPr>
            <a:r>
              <a:rPr lang="en-US" dirty="0"/>
              <a:t>Class 2</a:t>
            </a:r>
          </a:p>
        </p:txBody>
      </p:sp>
      <p:sp>
        <p:nvSpPr>
          <p:cNvPr id="9"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A6168743-A747-4F7A-B9D3-3A738CEB33C8}" type="slidenum">
              <a:rPr lang="en-US" altLang="en-US"/>
              <a:pPr>
                <a:defRPr/>
              </a:pPr>
              <a:t>‹#›</a:t>
            </a:fld>
            <a:endParaRPr lang="en-US" altLang="en-US"/>
          </a:p>
        </p:txBody>
      </p:sp>
      <p:pic>
        <p:nvPicPr>
          <p:cNvPr id="11" name="Picture 7">
            <a:extLst>
              <a:ext uri="{FF2B5EF4-FFF2-40B4-BE49-F238E27FC236}">
                <a16:creationId xmlns:a16="http://schemas.microsoft.com/office/drawing/2014/main" id="{E958F104-4243-4A21-B453-B5DB612A8D2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42605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7" name="Picture 6" descr="Allen_ICON white on light 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p:txBody>
          <a:bodyPr/>
          <a:lstStyle>
            <a:lvl1pPr>
              <a:defRPr/>
            </a:lvl1pPr>
          </a:lstStyle>
          <a:p>
            <a:pPr>
              <a:defRPr/>
            </a:pPr>
            <a:fld id="{6BCC76FA-0A47-4B6A-BA8C-B45991369630}" type="datetime1">
              <a:rPr lang="en-US"/>
              <a:pPr>
                <a:defRPr/>
              </a:pPr>
              <a:t>9/15/2026</a:t>
            </a:fld>
            <a:endParaRPr lang="en-US"/>
          </a:p>
        </p:txBody>
      </p:sp>
      <p:sp>
        <p:nvSpPr>
          <p:cNvPr id="10" name="Footer Placeholder 7"/>
          <p:cNvSpPr>
            <a:spLocks noGrp="1"/>
          </p:cNvSpPr>
          <p:nvPr>
            <p:ph type="ftr" sz="quarter" idx="11"/>
          </p:nvPr>
        </p:nvSpPr>
        <p:spPr/>
        <p:txBody>
          <a:bodyPr/>
          <a:lstStyle>
            <a:lvl1pPr>
              <a:defRPr/>
            </a:lvl1pPr>
          </a:lstStyle>
          <a:p>
            <a:pPr>
              <a:defRPr/>
            </a:pPr>
            <a:r>
              <a:rPr lang="en-US" dirty="0"/>
              <a:t>Class 2</a:t>
            </a:r>
          </a:p>
        </p:txBody>
      </p:sp>
      <p:sp>
        <p:nvSpPr>
          <p:cNvPr id="11"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98C259BA-E3DB-4675-9733-0A02C6B20309}" type="slidenum">
              <a:rPr lang="en-US" altLang="en-US"/>
              <a:pPr>
                <a:defRPr/>
              </a:pPr>
              <a:t>‹#›</a:t>
            </a:fld>
            <a:endParaRPr lang="en-US" altLang="en-US"/>
          </a:p>
        </p:txBody>
      </p:sp>
      <p:pic>
        <p:nvPicPr>
          <p:cNvPr id="13" name="Picture 7">
            <a:extLst>
              <a:ext uri="{FF2B5EF4-FFF2-40B4-BE49-F238E27FC236}">
                <a16:creationId xmlns:a16="http://schemas.microsoft.com/office/drawing/2014/main" id="{5A1E139B-096E-4513-8055-27C45DA5022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6440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6" descr="Allen_ICON white on light 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5" name="Date Placeholder 2"/>
          <p:cNvSpPr>
            <a:spLocks noGrp="1"/>
          </p:cNvSpPr>
          <p:nvPr>
            <p:ph type="dt" sz="half" idx="10"/>
          </p:nvPr>
        </p:nvSpPr>
        <p:spPr/>
        <p:txBody>
          <a:bodyPr/>
          <a:lstStyle>
            <a:lvl1pPr>
              <a:defRPr/>
            </a:lvl1pPr>
          </a:lstStyle>
          <a:p>
            <a:pPr>
              <a:defRPr/>
            </a:pPr>
            <a:fld id="{6159F584-05FA-4707-8938-5502A6278ECD}" type="datetime1">
              <a:rPr lang="en-US"/>
              <a:pPr>
                <a:defRPr/>
              </a:pPr>
              <a:t>9/15/2026</a:t>
            </a:fld>
            <a:endParaRPr lang="en-US"/>
          </a:p>
        </p:txBody>
      </p:sp>
      <p:sp>
        <p:nvSpPr>
          <p:cNvPr id="6" name="Footer Placeholder 3"/>
          <p:cNvSpPr>
            <a:spLocks noGrp="1"/>
          </p:cNvSpPr>
          <p:nvPr>
            <p:ph type="ftr" sz="quarter" idx="11"/>
          </p:nvPr>
        </p:nvSpPr>
        <p:spPr/>
        <p:txBody>
          <a:bodyPr/>
          <a:lstStyle>
            <a:lvl1pPr>
              <a:defRPr/>
            </a:lvl1pPr>
          </a:lstStyle>
          <a:p>
            <a:pPr>
              <a:defRPr/>
            </a:pPr>
            <a:r>
              <a:rPr lang="en-US" dirty="0"/>
              <a:t>Class 2</a:t>
            </a:r>
          </a:p>
        </p:txBody>
      </p:sp>
      <p:sp>
        <p:nvSpPr>
          <p:cNvPr id="7"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9D821BB1-E660-4A9B-8F1B-148BB884234C}" type="slidenum">
              <a:rPr lang="en-US" altLang="en-US"/>
              <a:pPr>
                <a:defRPr/>
              </a:pPr>
              <a:t>‹#›</a:t>
            </a:fld>
            <a:endParaRPr lang="en-US" altLang="en-US"/>
          </a:p>
        </p:txBody>
      </p:sp>
      <p:pic>
        <p:nvPicPr>
          <p:cNvPr id="8" name="Picture 7">
            <a:extLst>
              <a:ext uri="{FF2B5EF4-FFF2-40B4-BE49-F238E27FC236}">
                <a16:creationId xmlns:a16="http://schemas.microsoft.com/office/drawing/2014/main" id="{000D590D-66AC-4376-9707-569C4285D32F}"/>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520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6" descr="Allen_ICON white on light 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ate Placeholder 1"/>
          <p:cNvSpPr>
            <a:spLocks noGrp="1"/>
          </p:cNvSpPr>
          <p:nvPr>
            <p:ph type="dt" sz="half" idx="10"/>
          </p:nvPr>
        </p:nvSpPr>
        <p:spPr/>
        <p:txBody>
          <a:bodyPr/>
          <a:lstStyle>
            <a:lvl1pPr>
              <a:defRPr/>
            </a:lvl1pPr>
          </a:lstStyle>
          <a:p>
            <a:pPr>
              <a:defRPr/>
            </a:pPr>
            <a:fld id="{1CB97D49-BCFA-46CE-8C44-066D6AB7DB93}" type="datetime1">
              <a:rPr lang="en-US"/>
              <a:pPr>
                <a:defRPr/>
              </a:pPr>
              <a:t>9/15/2026</a:t>
            </a:fld>
            <a:endParaRPr lang="en-US"/>
          </a:p>
        </p:txBody>
      </p:sp>
      <p:sp>
        <p:nvSpPr>
          <p:cNvPr id="5" name="Footer Placeholder 2"/>
          <p:cNvSpPr>
            <a:spLocks noGrp="1"/>
          </p:cNvSpPr>
          <p:nvPr>
            <p:ph type="ftr" sz="quarter" idx="11"/>
          </p:nvPr>
        </p:nvSpPr>
        <p:spPr/>
        <p:txBody>
          <a:bodyPr/>
          <a:lstStyle>
            <a:lvl1pPr>
              <a:defRPr/>
            </a:lvl1pPr>
          </a:lstStyle>
          <a:p>
            <a:pPr>
              <a:defRPr/>
            </a:pPr>
            <a:r>
              <a:rPr lang="en-CA" dirty="0"/>
              <a:t>Class 2</a:t>
            </a:r>
            <a:endParaRPr lang="en-US" dirty="0"/>
          </a:p>
        </p:txBody>
      </p:sp>
      <p:pic>
        <p:nvPicPr>
          <p:cNvPr id="7" name="Picture 7">
            <a:extLst>
              <a:ext uri="{FF2B5EF4-FFF2-40B4-BE49-F238E27FC236}">
                <a16:creationId xmlns:a16="http://schemas.microsoft.com/office/drawing/2014/main" id="{A8874726-107F-4A14-9886-002CD10926F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890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6" name="Date Placeholder 4"/>
          <p:cNvSpPr>
            <a:spLocks noGrp="1"/>
          </p:cNvSpPr>
          <p:nvPr>
            <p:ph type="dt" sz="half" idx="10"/>
          </p:nvPr>
        </p:nvSpPr>
        <p:spPr/>
        <p:txBody>
          <a:bodyPr/>
          <a:lstStyle>
            <a:lvl1pPr>
              <a:defRPr/>
            </a:lvl1pPr>
          </a:lstStyle>
          <a:p>
            <a:pPr>
              <a:defRPr/>
            </a:pPr>
            <a:fld id="{53AD6209-AB7C-4BEB-964C-21436A7F7ADA}" type="datetime1">
              <a:rPr lang="en-US"/>
              <a:pPr>
                <a:defRPr/>
              </a:pPr>
              <a:t>9/15/2026</a:t>
            </a:fld>
            <a:endParaRPr lang="en-US"/>
          </a:p>
        </p:txBody>
      </p:sp>
      <p:sp>
        <p:nvSpPr>
          <p:cNvPr id="7" name="Footer Placeholder 5"/>
          <p:cNvSpPr>
            <a:spLocks noGrp="1"/>
          </p:cNvSpPr>
          <p:nvPr>
            <p:ph type="ftr" sz="quarter" idx="11"/>
          </p:nvPr>
        </p:nvSpPr>
        <p:spPr/>
        <p:txBody>
          <a:bodyPr/>
          <a:lstStyle>
            <a:lvl1pPr>
              <a:defRPr/>
            </a:lvl1pPr>
          </a:lstStyle>
          <a:p>
            <a:pPr>
              <a:defRPr/>
            </a:pPr>
            <a:r>
              <a:rPr lang="en-US" dirty="0"/>
              <a:t>Class 2</a:t>
            </a:r>
          </a:p>
        </p:txBody>
      </p:sp>
      <p:sp>
        <p:nvSpPr>
          <p:cNvPr id="8"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6DBC6869-B077-40DB-A211-F096FCE5397F}" type="slidenum">
              <a:rPr lang="en-US" altLang="en-US"/>
              <a:pPr>
                <a:defRPr/>
              </a:pPr>
              <a:t>‹#›</a:t>
            </a:fld>
            <a:endParaRPr lang="en-US" altLang="en-US"/>
          </a:p>
        </p:txBody>
      </p:sp>
      <p:pic>
        <p:nvPicPr>
          <p:cNvPr id="9" name="Picture 8">
            <a:extLst>
              <a:ext uri="{FF2B5EF4-FFF2-40B4-BE49-F238E27FC236}">
                <a16:creationId xmlns:a16="http://schemas.microsoft.com/office/drawing/2014/main" id="{A0D150B7-3B5E-49AB-9E0C-E12CB3B54E7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Allen_ICON white on light blue.jpg">
            <a:extLst>
              <a:ext uri="{FF2B5EF4-FFF2-40B4-BE49-F238E27FC236}">
                <a16:creationId xmlns:a16="http://schemas.microsoft.com/office/drawing/2014/main" id="{8A75FF3E-4A67-4805-AB80-8FF16FC7D45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1829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Date Placeholder 4"/>
          <p:cNvSpPr>
            <a:spLocks noGrp="1"/>
          </p:cNvSpPr>
          <p:nvPr>
            <p:ph type="dt" sz="half" idx="10"/>
          </p:nvPr>
        </p:nvSpPr>
        <p:spPr/>
        <p:txBody>
          <a:bodyPr/>
          <a:lstStyle>
            <a:lvl1pPr>
              <a:defRPr/>
            </a:lvl1pPr>
          </a:lstStyle>
          <a:p>
            <a:pPr>
              <a:defRPr/>
            </a:pPr>
            <a:fld id="{A9928C69-4572-4848-8CB7-EDBA0E0056CC}" type="datetime1">
              <a:rPr lang="en-US"/>
              <a:pPr>
                <a:defRPr/>
              </a:pPr>
              <a:t>9/15/2026</a:t>
            </a:fld>
            <a:endParaRPr lang="en-US"/>
          </a:p>
        </p:txBody>
      </p:sp>
      <p:sp>
        <p:nvSpPr>
          <p:cNvPr id="7" name="Footer Placeholder 5"/>
          <p:cNvSpPr>
            <a:spLocks noGrp="1"/>
          </p:cNvSpPr>
          <p:nvPr>
            <p:ph type="ftr" sz="quarter" idx="11"/>
          </p:nvPr>
        </p:nvSpPr>
        <p:spPr/>
        <p:txBody>
          <a:bodyPr/>
          <a:lstStyle>
            <a:lvl1pPr>
              <a:defRPr/>
            </a:lvl1pPr>
          </a:lstStyle>
          <a:p>
            <a:pPr>
              <a:defRPr/>
            </a:pPr>
            <a:r>
              <a:rPr lang="en-US" dirty="0"/>
              <a:t>Class 2</a:t>
            </a:r>
          </a:p>
        </p:txBody>
      </p:sp>
      <p:sp>
        <p:nvSpPr>
          <p:cNvPr id="8"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8934FA8B-4ECF-4F31-987C-17A8C6A90759}" type="slidenum">
              <a:rPr lang="en-US" altLang="en-US"/>
              <a:pPr>
                <a:defRPr/>
              </a:pPr>
              <a:t>‹#›</a:t>
            </a:fld>
            <a:endParaRPr lang="en-US" altLang="en-US"/>
          </a:p>
        </p:txBody>
      </p:sp>
      <p:pic>
        <p:nvPicPr>
          <p:cNvPr id="9" name="Picture 8">
            <a:extLst>
              <a:ext uri="{FF2B5EF4-FFF2-40B4-BE49-F238E27FC236}">
                <a16:creationId xmlns:a16="http://schemas.microsoft.com/office/drawing/2014/main" id="{B8EE0FA1-A019-4BD0-8329-7E40852C522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descr="Allen_ICON white on light blue.jpg">
            <a:extLst>
              <a:ext uri="{FF2B5EF4-FFF2-40B4-BE49-F238E27FC236}">
                <a16:creationId xmlns:a16="http://schemas.microsoft.com/office/drawing/2014/main" id="{70ECE8F5-0120-41DE-94BB-BF11F92B679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908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6" descr="Allen_ICON white on light 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79388" y="6307138"/>
            <a:ext cx="360362"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1EA975C7-5835-4934-A461-FA9F375F3885}" type="datetime1">
              <a:rPr lang="en-US"/>
              <a:pPr>
                <a:defRPr/>
              </a:pPr>
              <a:t>9/15/2026</a:t>
            </a:fld>
            <a:endParaRPr lang="en-US"/>
          </a:p>
        </p:txBody>
      </p:sp>
      <p:sp>
        <p:nvSpPr>
          <p:cNvPr id="6" name="Footer Placeholder 4"/>
          <p:cNvSpPr>
            <a:spLocks noGrp="1"/>
          </p:cNvSpPr>
          <p:nvPr>
            <p:ph type="ftr" sz="quarter" idx="11"/>
          </p:nvPr>
        </p:nvSpPr>
        <p:spPr/>
        <p:txBody>
          <a:bodyPr/>
          <a:lstStyle>
            <a:lvl1pPr>
              <a:defRPr/>
            </a:lvl1pPr>
          </a:lstStyle>
          <a:p>
            <a:pPr>
              <a:defRPr/>
            </a:pPr>
            <a:r>
              <a:rPr lang="en-US" dirty="0"/>
              <a:t>Class 2</a:t>
            </a:r>
          </a:p>
        </p:txBody>
      </p:sp>
      <p:sp>
        <p:nvSpPr>
          <p:cNvPr id="7"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8A223135-7931-458C-A838-76B856FEE72B}" type="slidenum">
              <a:rPr lang="en-US" altLang="en-US"/>
              <a:pPr>
                <a:defRPr/>
              </a:pPr>
              <a:t>‹#›</a:t>
            </a:fld>
            <a:endParaRPr lang="en-US" altLang="en-US"/>
          </a:p>
        </p:txBody>
      </p:sp>
      <p:pic>
        <p:nvPicPr>
          <p:cNvPr id="8" name="Picture 7">
            <a:extLst>
              <a:ext uri="{FF2B5EF4-FFF2-40B4-BE49-F238E27FC236}">
                <a16:creationId xmlns:a16="http://schemas.microsoft.com/office/drawing/2014/main" id="{206140A0-D7CC-4F95-87F6-DDC2D05354B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5953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651C0AE-BFE2-45E5-A93C-93EF9B4C6D5C}" type="datetime1">
              <a:rPr lang="en-US"/>
              <a:pPr>
                <a:defRPr/>
              </a:pPr>
              <a:t>9/15/2026</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dirty="0"/>
              <a:t>Class 2</a:t>
            </a:r>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cs typeface="Arial" panose="020B0604020202020204" pitchFamily="34" charset="0"/>
              </a:defRPr>
            </a:lvl1pPr>
          </a:lstStyle>
          <a:p>
            <a:pPr>
              <a:defRPr/>
            </a:pPr>
            <a:fld id="{29D2E5E5-4F0E-4780-8A50-DA9333DCE07A}" type="slidenum">
              <a:rPr lang="en-US" altLang="en-US"/>
              <a:pPr>
                <a:defRPr/>
              </a:pPr>
              <a:t>‹#›</a:t>
            </a:fld>
            <a:endParaRPr lang="en-US" altLang="en-US"/>
          </a:p>
        </p:txBody>
      </p:sp>
      <p:pic>
        <p:nvPicPr>
          <p:cNvPr id="7" name="Picture 6">
            <a:extLst>
              <a:ext uri="{FF2B5EF4-FFF2-40B4-BE49-F238E27FC236}">
                <a16:creationId xmlns:a16="http://schemas.microsoft.com/office/drawing/2014/main" id="{DCE14781-106A-463B-B48B-67A32C513B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27763" y="6496050"/>
            <a:ext cx="29162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Allen_ICON white on light blue.jpg">
            <a:extLst>
              <a:ext uri="{FF2B5EF4-FFF2-40B4-BE49-F238E27FC236}">
                <a16:creationId xmlns:a16="http://schemas.microsoft.com/office/drawing/2014/main" id="{199AD9F2-C4B2-4821-90F6-E9F7A449619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6502400"/>
            <a:ext cx="3603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9619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00678D"/>
            </a:gs>
            <a:gs pos="100000">
              <a:srgbClr val="00486D"/>
            </a:gs>
            <a:gs pos="100000">
              <a:srgbClr val="00486D"/>
            </a:gs>
            <a:gs pos="100000">
              <a:srgbClr val="00486D"/>
            </a:gs>
            <a:gs pos="100000">
              <a:srgbClr val="00678D"/>
            </a:gs>
            <a:gs pos="100000">
              <a:srgbClr val="10253F"/>
            </a:gs>
          </a:gsLst>
          <a:lin ang="5400000"/>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81750"/>
            <a:ext cx="2133600" cy="3397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C2A9EE9B-CB0F-41F2-A856-C0911206F56B}" type="datetime1">
              <a:rPr lang="en-US"/>
              <a:pPr>
                <a:defRPr/>
              </a:pPr>
              <a:t>9/15/2026</a:t>
            </a:fld>
            <a:endParaRPr lang="en-US" dirty="0"/>
          </a:p>
        </p:txBody>
      </p:sp>
      <p:sp>
        <p:nvSpPr>
          <p:cNvPr id="5" name="Footer Placeholder 4"/>
          <p:cNvSpPr>
            <a:spLocks noGrp="1"/>
          </p:cNvSpPr>
          <p:nvPr>
            <p:ph type="ftr" sz="quarter" idx="3"/>
          </p:nvPr>
        </p:nvSpPr>
        <p:spPr>
          <a:xfrm>
            <a:off x="2987675" y="6356350"/>
            <a:ext cx="3313113" cy="365125"/>
          </a:xfrm>
          <a:prstGeom prst="rect">
            <a:avLst/>
          </a:prstGeom>
        </p:spPr>
        <p:txBody>
          <a:bodyPr vert="horz" lIns="91440" tIns="45720" rIns="91440" bIns="45720" rtlCol="0" anchor="ctr"/>
          <a:lstStyle>
            <a:lvl1pPr algn="ctr" eaLnBrk="1" fontAlgn="auto" hangingPunct="1">
              <a:spcBef>
                <a:spcPts val="0"/>
              </a:spcBef>
              <a:spcAft>
                <a:spcPts val="0"/>
              </a:spcAft>
              <a:defRPr sz="1600" i="1">
                <a:solidFill>
                  <a:schemeClr val="bg1"/>
                </a:solidFill>
                <a:latin typeface="+mn-lt"/>
                <a:cs typeface="+mn-cs"/>
              </a:defRPr>
            </a:lvl1pPr>
          </a:lstStyle>
          <a:p>
            <a:pPr>
              <a:defRPr/>
            </a:pPr>
            <a:r>
              <a:rPr lang="en-CA"/>
              <a:t>Copyright and Music</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US"/>
          </a:p>
        </p:txBody>
      </p:sp>
    </p:spTree>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hf sldNum="0" hdr="0" dt="0"/>
  <p:txStyles>
    <p:titleStyle>
      <a:lvl1pPr algn="ctr" rtl="0" eaLnBrk="0" fontAlgn="base" hangingPunct="0">
        <a:spcBef>
          <a:spcPct val="0"/>
        </a:spcBef>
        <a:spcAft>
          <a:spcPct val="0"/>
        </a:spcAft>
        <a:defRPr sz="4400" kern="12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Calibri" pitchFamily="34" charset="0"/>
        </a:defRPr>
      </a:lvl2pPr>
      <a:lvl3pPr algn="ctr" rtl="0" eaLnBrk="0" fontAlgn="base" hangingPunct="0">
        <a:spcBef>
          <a:spcPct val="0"/>
        </a:spcBef>
        <a:spcAft>
          <a:spcPct val="0"/>
        </a:spcAft>
        <a:defRPr sz="4400">
          <a:solidFill>
            <a:schemeClr val="bg1"/>
          </a:solidFill>
          <a:latin typeface="Calibri" pitchFamily="34" charset="0"/>
        </a:defRPr>
      </a:lvl3pPr>
      <a:lvl4pPr algn="ctr" rtl="0" eaLnBrk="0" fontAlgn="base" hangingPunct="0">
        <a:spcBef>
          <a:spcPct val="0"/>
        </a:spcBef>
        <a:spcAft>
          <a:spcPct val="0"/>
        </a:spcAft>
        <a:defRPr sz="4400">
          <a:solidFill>
            <a:schemeClr val="bg1"/>
          </a:solidFill>
          <a:latin typeface="Calibri" pitchFamily="34" charset="0"/>
        </a:defRPr>
      </a:lvl4pPr>
      <a:lvl5pPr algn="ctr" rtl="0" eaLnBrk="0" fontAlgn="base" hangingPunct="0">
        <a:spcBef>
          <a:spcPct val="0"/>
        </a:spcBef>
        <a:spcAft>
          <a:spcPct val="0"/>
        </a:spcAft>
        <a:defRPr sz="4400">
          <a:solidFill>
            <a:schemeClr val="bg1"/>
          </a:solidFill>
          <a:latin typeface="Calibri" pitchFamily="34" charset="0"/>
        </a:defRPr>
      </a:lvl5pPr>
      <a:lvl6pPr marL="457200" algn="ctr" rtl="0" fontAlgn="base">
        <a:spcBef>
          <a:spcPct val="0"/>
        </a:spcBef>
        <a:spcAft>
          <a:spcPct val="0"/>
        </a:spcAft>
        <a:defRPr sz="4400">
          <a:solidFill>
            <a:schemeClr val="bg1"/>
          </a:solidFill>
          <a:latin typeface="Calibri" pitchFamily="34" charset="0"/>
        </a:defRPr>
      </a:lvl6pPr>
      <a:lvl7pPr marL="914400" algn="ctr" rtl="0" fontAlgn="base">
        <a:spcBef>
          <a:spcPct val="0"/>
        </a:spcBef>
        <a:spcAft>
          <a:spcPct val="0"/>
        </a:spcAft>
        <a:defRPr sz="4400">
          <a:solidFill>
            <a:schemeClr val="bg1"/>
          </a:solidFill>
          <a:latin typeface="Calibri" pitchFamily="34" charset="0"/>
        </a:defRPr>
      </a:lvl7pPr>
      <a:lvl8pPr marL="1371600" algn="ctr" rtl="0" fontAlgn="base">
        <a:spcBef>
          <a:spcPct val="0"/>
        </a:spcBef>
        <a:spcAft>
          <a:spcPct val="0"/>
        </a:spcAft>
        <a:defRPr sz="4400">
          <a:solidFill>
            <a:schemeClr val="bg1"/>
          </a:solidFill>
          <a:latin typeface="Calibri" pitchFamily="34" charset="0"/>
        </a:defRPr>
      </a:lvl8pPr>
      <a:lvl9pPr marL="1828800" algn="ctr" rtl="0" fontAlgn="base">
        <a:spcBef>
          <a:spcPct val="0"/>
        </a:spcBef>
        <a:spcAft>
          <a:spcPct val="0"/>
        </a:spcAft>
        <a:defRPr sz="4400">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bg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bg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bg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bg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crtc.gc.ca/eng/home-accueil.htm"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crtc.gc.ca/eng/internet/role.htm"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crtc.gc.ca/eng/internet/role.htm"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www.timwu.org/network_neutrality.html"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video" Target="https://www.youtube.com/embed/uKcjQPVwfDk?feature=oembed" TargetMode="External"/><Relationship Id="rId4" Type="http://schemas.openxmlformats.org/officeDocument/2006/relationships/hyperlink" Target="https://youtu.be/uKcjQPVwfDk"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a:xfrm>
            <a:off x="685800" y="-242888"/>
            <a:ext cx="7772400" cy="4319588"/>
          </a:xfrm>
        </p:spPr>
        <p:txBody>
          <a:bodyPr/>
          <a:lstStyle/>
          <a:p>
            <a:pPr eaLnBrk="1" hangingPunct="1"/>
            <a:br>
              <a:rPr lang="en-CA" sz="9600" noProof="0" dirty="0"/>
            </a:br>
            <a:r>
              <a:rPr lang="en-CA" u="sng" noProof="0" dirty="0"/>
              <a:t>Class 2 – September 14</a:t>
            </a:r>
            <a:br>
              <a:rPr lang="en-CA" noProof="0" dirty="0"/>
            </a:br>
            <a:br>
              <a:rPr lang="en-CA" noProof="0" dirty="0"/>
            </a:br>
            <a:r>
              <a:rPr lang="en-CA" noProof="0" dirty="0"/>
              <a:t>Does Anyone Govern the Internet? </a:t>
            </a:r>
            <a:br>
              <a:rPr lang="en-CA" noProof="0" dirty="0"/>
            </a:br>
            <a:r>
              <a:rPr lang="en-CA" noProof="0" dirty="0"/>
              <a:t>A look at internet subject matter jurisdiction and net neutrality</a:t>
            </a:r>
            <a:br>
              <a:rPr lang="en-CA" noProof="0" dirty="0"/>
            </a:br>
            <a:r>
              <a:rPr lang="en-CA" noProof="0" dirty="0"/>
              <a:t>             </a:t>
            </a:r>
            <a:br>
              <a:rPr lang="en-CA" noProof="0" dirty="0"/>
            </a:br>
            <a:r>
              <a:rPr lang="en-CA" noProof="0" dirty="0"/>
              <a:t>                 </a:t>
            </a:r>
          </a:p>
        </p:txBody>
      </p:sp>
      <p:pic>
        <p:nvPicPr>
          <p:cNvPr id="15363" name="Picture 5" descr="Allen_ICON white on light blu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061618" y="5733256"/>
            <a:ext cx="1020763"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77961" y="4869160"/>
            <a:ext cx="6188075"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457200" y="274638"/>
            <a:ext cx="8229600" cy="509811"/>
          </a:xfrm>
        </p:spPr>
        <p:txBody>
          <a:bodyPr/>
          <a:lstStyle/>
          <a:p>
            <a:pPr eaLnBrk="1" hangingPunct="1"/>
            <a:r>
              <a:rPr lang="en-CA" noProof="0" dirty="0"/>
              <a:t>Admin Crap</a:t>
            </a:r>
          </a:p>
        </p:txBody>
      </p:sp>
      <p:sp>
        <p:nvSpPr>
          <p:cNvPr id="6656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CA" noProof="0" dirty="0"/>
              <a:t> </a:t>
            </a:r>
          </a:p>
        </p:txBody>
      </p:sp>
      <p:sp>
        <p:nvSpPr>
          <p:cNvPr id="37892" name="Content Placeholder 2"/>
          <p:cNvSpPr>
            <a:spLocks noGrp="1"/>
          </p:cNvSpPr>
          <p:nvPr>
            <p:ph idx="1"/>
          </p:nvPr>
        </p:nvSpPr>
        <p:spPr>
          <a:xfrm>
            <a:off x="457200" y="980728"/>
            <a:ext cx="8229600" cy="5472460"/>
          </a:xfrm>
        </p:spPr>
        <p:txBody>
          <a:bodyPr/>
          <a:lstStyle/>
          <a:p>
            <a:pPr eaLnBrk="1" hangingPunct="1">
              <a:defRPr/>
            </a:pPr>
            <a:r>
              <a:rPr lang="en-CA" sz="2800" noProof="0" dirty="0"/>
              <a:t>Presentation / comment sign-up sheet:</a:t>
            </a:r>
          </a:p>
          <a:p>
            <a:pPr lvl="1" eaLnBrk="1" hangingPunct="1">
              <a:defRPr/>
            </a:pPr>
            <a:r>
              <a:rPr lang="en-CA" sz="2400" noProof="0" dirty="0"/>
              <a:t>11/24 students signed up</a:t>
            </a:r>
          </a:p>
          <a:p>
            <a:pPr lvl="1" eaLnBrk="1" hangingPunct="1">
              <a:defRPr/>
            </a:pPr>
            <a:r>
              <a:rPr lang="en-CA" sz="2400" noProof="0" dirty="0"/>
              <a:t>You can always change pres+3 vs. 6-page comment up to one week before</a:t>
            </a:r>
          </a:p>
          <a:p>
            <a:pPr marL="457200" lvl="1" indent="0" eaLnBrk="1" hangingPunct="1">
              <a:buNone/>
              <a:defRPr/>
            </a:pPr>
            <a:r>
              <a:rPr lang="en-CA" sz="2400" b="1" noProof="0" dirty="0">
                <a:sym typeface="Wingdings" panose="05000000000000000000" pitchFamily="2" charset="2"/>
              </a:rPr>
              <a:t> Presentations / comments details / notes next slides</a:t>
            </a:r>
            <a:endParaRPr lang="en-CA" sz="2400" b="1" noProof="0" dirty="0"/>
          </a:p>
          <a:p>
            <a:pPr eaLnBrk="1" hangingPunct="1">
              <a:defRPr/>
            </a:pPr>
            <a:r>
              <a:rPr lang="en-CA" sz="2800" noProof="0" dirty="0">
                <a:sym typeface="Wingdings" panose="05000000000000000000" pitchFamily="2" charset="2"/>
              </a:rPr>
              <a:t>Yom Kippur next week</a:t>
            </a:r>
          </a:p>
          <a:p>
            <a:pPr eaLnBrk="1" hangingPunct="1">
              <a:defRPr/>
            </a:pPr>
            <a:r>
              <a:rPr lang="en-CA" sz="2800" noProof="0" dirty="0">
                <a:sym typeface="Wingdings" panose="05000000000000000000" pitchFamily="2" charset="2"/>
              </a:rPr>
              <a:t>October 5 Election cancel – “makeup” “cocktail hour” class October 6 17h-18h30(</a:t>
            </a:r>
            <a:r>
              <a:rPr lang="en-CA" sz="2800" noProof="0" dirty="0" err="1">
                <a:sym typeface="Wingdings" panose="05000000000000000000" pitchFamily="2" charset="2"/>
              </a:rPr>
              <a:t>ish</a:t>
            </a:r>
            <a:r>
              <a:rPr lang="en-CA" sz="2800" noProof="0" dirty="0">
                <a:sym typeface="Wingdings" panose="05000000000000000000" pitchFamily="2" charset="2"/>
              </a:rPr>
              <a:t>) via Zoom (link in MyCourses and…)</a:t>
            </a:r>
          </a:p>
          <a:p>
            <a:pPr marL="0" indent="0" eaLnBrk="1" hangingPunct="1">
              <a:buNone/>
              <a:defRPr/>
            </a:pPr>
            <a:r>
              <a:rPr lang="en-CA" sz="2800" noProof="0" dirty="0">
                <a:sym typeface="Wingdings" panose="05000000000000000000" pitchFamily="2" charset="2"/>
              </a:rPr>
              <a:t>	 new syllabus v2 on am.com/</a:t>
            </a:r>
            <a:r>
              <a:rPr lang="en-CA" sz="2800" noProof="0" dirty="0" err="1">
                <a:sym typeface="Wingdings" panose="05000000000000000000" pitchFamily="2" charset="2"/>
              </a:rPr>
              <a:t>mcgill</a:t>
            </a:r>
            <a:endParaRPr lang="en-CA" sz="2800" noProof="0" dirty="0">
              <a:sym typeface="Wingdings" panose="05000000000000000000" pitchFamily="2" charset="2"/>
            </a:endParaRPr>
          </a:p>
          <a:p>
            <a:pPr eaLnBrk="1" hangingPunct="1">
              <a:defRPr/>
            </a:pPr>
            <a:r>
              <a:rPr lang="en-CA" sz="2800" noProof="0" dirty="0">
                <a:sym typeface="Wingdings" panose="05000000000000000000" pitchFamily="2" charset="2"/>
              </a:rPr>
              <a:t>No new students? First time ever!</a:t>
            </a:r>
            <a:endParaRPr lang="en-CA" sz="2800" noProof="0" dirty="0"/>
          </a:p>
          <a:p>
            <a:pPr marL="0" indent="0" eaLnBrk="1" hangingPunct="1">
              <a:buNone/>
              <a:defRPr/>
            </a:pPr>
            <a:endParaRPr lang="en-CA" sz="2800" noProof="0" dirty="0"/>
          </a:p>
        </p:txBody>
      </p:sp>
      <p:sp>
        <p:nvSpPr>
          <p:cNvPr id="74757" name="AutoShape 2" descr="Image result for icann"/>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bg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bg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9pPr>
          </a:lstStyle>
          <a:p>
            <a:pPr>
              <a:spcBef>
                <a:spcPct val="0"/>
              </a:spcBef>
              <a:buFontTx/>
              <a:buNone/>
            </a:pPr>
            <a:endParaRPr lang="en-CA" sz="1800" noProof="0" dirty="0">
              <a:solidFill>
                <a:schemeClr val="tx1"/>
              </a:solidFill>
              <a:latin typeface="Arial" panose="020B0604020202020204" pitchFamily="34" charset="0"/>
            </a:endParaRPr>
          </a:p>
        </p:txBody>
      </p:sp>
    </p:spTree>
    <p:extLst>
      <p:ext uri="{BB962C8B-B14F-4D97-AF65-F5344CB8AC3E}">
        <p14:creationId xmlns:p14="http://schemas.microsoft.com/office/powerpoint/2010/main" val="1946074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0" y="274639"/>
            <a:ext cx="9144000" cy="418058"/>
          </a:xfrm>
        </p:spPr>
        <p:txBody>
          <a:bodyPr/>
          <a:lstStyle/>
          <a:p>
            <a:pPr eaLnBrk="1" hangingPunct="1"/>
            <a:br>
              <a:rPr lang="en-CA" noProof="0" dirty="0"/>
            </a:br>
            <a:r>
              <a:rPr lang="en-CA" noProof="0" dirty="0"/>
              <a:t>Presentations + Comments</a:t>
            </a:r>
          </a:p>
        </p:txBody>
      </p:sp>
      <p:sp>
        <p:nvSpPr>
          <p:cNvPr id="6656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CA" noProof="0" dirty="0"/>
              <a:t>Class 2</a:t>
            </a:r>
          </a:p>
        </p:txBody>
      </p:sp>
      <p:sp>
        <p:nvSpPr>
          <p:cNvPr id="37892" name="Content Placeholder 2"/>
          <p:cNvSpPr>
            <a:spLocks noGrp="1"/>
          </p:cNvSpPr>
          <p:nvPr>
            <p:ph idx="1"/>
          </p:nvPr>
        </p:nvSpPr>
        <p:spPr>
          <a:xfrm>
            <a:off x="457200" y="1700808"/>
            <a:ext cx="8229600" cy="4752380"/>
          </a:xfrm>
        </p:spPr>
        <p:txBody>
          <a:bodyPr/>
          <a:lstStyle/>
          <a:p>
            <a:pPr eaLnBrk="1" hangingPunct="1">
              <a:defRPr/>
            </a:pPr>
            <a:r>
              <a:rPr lang="en-CA" sz="2400" noProof="0" dirty="0" err="1"/>
              <a:t>Langage</a:t>
            </a:r>
            <a:r>
              <a:rPr lang="en-CA" sz="2400" noProof="0" dirty="0"/>
              <a:t> – français sans </a:t>
            </a:r>
            <a:r>
              <a:rPr lang="en-CA" sz="2400" noProof="0" dirty="0" err="1"/>
              <a:t>problème</a:t>
            </a:r>
            <a:r>
              <a:rPr lang="en-CA" sz="2400" noProof="0" dirty="0"/>
              <a:t> pour </a:t>
            </a:r>
            <a:r>
              <a:rPr lang="en-CA" sz="2400" noProof="0" dirty="0" err="1"/>
              <a:t>présentation</a:t>
            </a:r>
            <a:r>
              <a:rPr lang="en-CA" sz="2400" noProof="0" dirty="0"/>
              <a:t> et / </a:t>
            </a:r>
            <a:r>
              <a:rPr lang="en-CA" sz="2400" noProof="0" dirty="0" err="1"/>
              <a:t>ou</a:t>
            </a:r>
            <a:r>
              <a:rPr lang="en-CA" sz="2400" noProof="0" dirty="0"/>
              <a:t> </a:t>
            </a:r>
            <a:r>
              <a:rPr lang="en-CA" sz="2400" noProof="0" dirty="0" err="1"/>
              <a:t>commentaire</a:t>
            </a:r>
            <a:endParaRPr lang="en-CA" sz="2400" noProof="0" dirty="0"/>
          </a:p>
          <a:p>
            <a:pPr eaLnBrk="1" hangingPunct="1">
              <a:defRPr/>
            </a:pPr>
            <a:r>
              <a:rPr lang="en-CA" sz="2400" noProof="0" dirty="0"/>
              <a:t>News items need my “approval” (but well done so far!)</a:t>
            </a:r>
          </a:p>
          <a:p>
            <a:pPr eaLnBrk="1" hangingPunct="1">
              <a:defRPr/>
            </a:pPr>
            <a:r>
              <a:rPr lang="en-CA" sz="2400" noProof="0" dirty="0"/>
              <a:t>I will email you before with timing</a:t>
            </a:r>
          </a:p>
          <a:p>
            <a:pPr eaLnBrk="1" hangingPunct="1">
              <a:defRPr/>
            </a:pPr>
            <a:r>
              <a:rPr lang="en-CA" sz="2400" noProof="0" dirty="0"/>
              <a:t>If you send slides to me right up to time of presentation (preferably before class), I’ll have them on my computer</a:t>
            </a:r>
          </a:p>
          <a:p>
            <a:pPr lvl="1" eaLnBrk="1" hangingPunct="1">
              <a:buFont typeface="Wingdings" panose="05000000000000000000" pitchFamily="2" charset="2"/>
              <a:buChar char="à"/>
              <a:defRPr/>
            </a:pPr>
            <a:r>
              <a:rPr lang="en-CA" sz="2400" noProof="0" dirty="0"/>
              <a:t>PPT(X), link to Google Slides, PDF. </a:t>
            </a:r>
            <a:r>
              <a:rPr lang="en-CA" sz="2400" b="1" noProof="0" dirty="0"/>
              <a:t>NOT</a:t>
            </a:r>
            <a:r>
              <a:rPr lang="en-CA" sz="2400" noProof="0" dirty="0"/>
              <a:t> Keynote! If you </a:t>
            </a:r>
            <a:r>
              <a:rPr lang="en-CA" sz="2400" i="1" noProof="0" dirty="0"/>
              <a:t>really</a:t>
            </a:r>
            <a:r>
              <a:rPr lang="en-CA" sz="2400" noProof="0" dirty="0"/>
              <a:t> want Keynote bring your Mac up</a:t>
            </a:r>
          </a:p>
          <a:p>
            <a:pPr marL="0" indent="0" eaLnBrk="1" hangingPunct="1">
              <a:buNone/>
              <a:defRPr/>
            </a:pPr>
            <a:r>
              <a:rPr lang="en-CA" sz="2400" u="sng" noProof="0" dirty="0"/>
              <a:t>Recall</a:t>
            </a:r>
            <a:r>
              <a:rPr lang="en-CA" sz="2400" noProof="0" dirty="0"/>
              <a:t>: comments due: (1) Monday 3 PM 7 days later (for Pres+3 page comment), (2) Monday 12:00:01 AM for 6-page </a:t>
            </a:r>
            <a:r>
              <a:rPr lang="en-CA" sz="2400" i="1" noProof="0" dirty="0"/>
              <a:t>of your week</a:t>
            </a:r>
            <a:r>
              <a:rPr lang="en-CA" sz="2400" noProof="0" dirty="0"/>
              <a:t>; both submitted via email </a:t>
            </a:r>
          </a:p>
          <a:p>
            <a:pPr marL="0" indent="0" eaLnBrk="1" hangingPunct="1">
              <a:buNone/>
              <a:defRPr/>
            </a:pPr>
            <a:endParaRPr lang="en-CA" sz="2400" noProof="0" dirty="0"/>
          </a:p>
          <a:p>
            <a:pPr marL="0" indent="0" eaLnBrk="1" hangingPunct="1">
              <a:buFont typeface="Arial" panose="020B0604020202020204" pitchFamily="34" charset="0"/>
              <a:buNone/>
              <a:defRPr/>
            </a:pPr>
            <a:endParaRPr lang="en-CA" sz="2400" noProof="0" dirty="0"/>
          </a:p>
        </p:txBody>
      </p:sp>
      <p:sp>
        <p:nvSpPr>
          <p:cNvPr id="74757" name="AutoShape 2" descr="Image result for icann"/>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bg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bg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9pPr>
          </a:lstStyle>
          <a:p>
            <a:pPr>
              <a:spcBef>
                <a:spcPct val="0"/>
              </a:spcBef>
              <a:buFontTx/>
              <a:buNone/>
            </a:pPr>
            <a:endParaRPr lang="en-CA" sz="1800" noProof="0" dirty="0">
              <a:solidFill>
                <a:schemeClr val="tx1"/>
              </a:solidFill>
              <a:latin typeface="Arial" panose="020B0604020202020204" pitchFamily="34" charset="0"/>
            </a:endParaRPr>
          </a:p>
        </p:txBody>
      </p:sp>
    </p:spTree>
    <p:extLst>
      <p:ext uri="{BB962C8B-B14F-4D97-AF65-F5344CB8AC3E}">
        <p14:creationId xmlns:p14="http://schemas.microsoft.com/office/powerpoint/2010/main" val="1891096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99C2E-9E49-5D1F-1DF0-7DFAF5DA04F0}"/>
              </a:ext>
            </a:extLst>
          </p:cNvPr>
          <p:cNvSpPr>
            <a:spLocks noGrp="1"/>
          </p:cNvSpPr>
          <p:nvPr>
            <p:ph type="title"/>
          </p:nvPr>
        </p:nvSpPr>
        <p:spPr/>
        <p:txBody>
          <a:bodyPr/>
          <a:lstStyle/>
          <a:p>
            <a:r>
              <a:rPr lang="en-CA" noProof="0" dirty="0"/>
              <a:t>Comments</a:t>
            </a:r>
          </a:p>
        </p:txBody>
      </p:sp>
      <p:sp>
        <p:nvSpPr>
          <p:cNvPr id="5" name="Text Placeholder 4">
            <a:extLst>
              <a:ext uri="{FF2B5EF4-FFF2-40B4-BE49-F238E27FC236}">
                <a16:creationId xmlns:a16="http://schemas.microsoft.com/office/drawing/2014/main" id="{9D325BFF-3237-D673-B7D0-32C2583C0CEC}"/>
              </a:ext>
            </a:extLst>
          </p:cNvPr>
          <p:cNvSpPr>
            <a:spLocks noGrp="1"/>
          </p:cNvSpPr>
          <p:nvPr>
            <p:ph type="body" idx="1"/>
          </p:nvPr>
        </p:nvSpPr>
        <p:spPr/>
        <p:txBody>
          <a:bodyPr/>
          <a:lstStyle/>
          <a:p>
            <a:r>
              <a:rPr lang="en-CA" noProof="0" dirty="0"/>
              <a:t>3-page</a:t>
            </a:r>
          </a:p>
        </p:txBody>
      </p:sp>
      <p:sp>
        <p:nvSpPr>
          <p:cNvPr id="6" name="Content Placeholder 5">
            <a:extLst>
              <a:ext uri="{FF2B5EF4-FFF2-40B4-BE49-F238E27FC236}">
                <a16:creationId xmlns:a16="http://schemas.microsoft.com/office/drawing/2014/main" id="{39F3CCF1-6F02-FC70-CA00-B7F0F0ABEE11}"/>
              </a:ext>
            </a:extLst>
          </p:cNvPr>
          <p:cNvSpPr>
            <a:spLocks noGrp="1"/>
          </p:cNvSpPr>
          <p:nvPr>
            <p:ph sz="half" idx="2"/>
          </p:nvPr>
        </p:nvSpPr>
        <p:spPr/>
        <p:txBody>
          <a:bodyPr/>
          <a:lstStyle/>
          <a:p>
            <a:r>
              <a:rPr lang="en-CA" noProof="0" dirty="0"/>
              <a:t>A paragraph or two summarizing case or news</a:t>
            </a:r>
          </a:p>
          <a:p>
            <a:r>
              <a:rPr lang="en-CA" noProof="0" dirty="0"/>
              <a:t>Focusing the rest on some specific aspect and your thoughts about it (see next slide)</a:t>
            </a:r>
          </a:p>
          <a:p>
            <a:r>
              <a:rPr lang="en-CA" noProof="0" dirty="0"/>
              <a:t>Research good but not required</a:t>
            </a:r>
          </a:p>
          <a:p>
            <a:r>
              <a:rPr lang="en-CA" noProof="0" dirty="0"/>
              <a:t>Proper footnotes, no need for bibliography</a:t>
            </a:r>
          </a:p>
        </p:txBody>
      </p:sp>
      <p:sp>
        <p:nvSpPr>
          <p:cNvPr id="7" name="Text Placeholder 6">
            <a:extLst>
              <a:ext uri="{FF2B5EF4-FFF2-40B4-BE49-F238E27FC236}">
                <a16:creationId xmlns:a16="http://schemas.microsoft.com/office/drawing/2014/main" id="{4B603699-C9C3-51EB-08D4-66CD29DCEE33}"/>
              </a:ext>
            </a:extLst>
          </p:cNvPr>
          <p:cNvSpPr>
            <a:spLocks noGrp="1"/>
          </p:cNvSpPr>
          <p:nvPr>
            <p:ph type="body" sz="quarter" idx="3"/>
          </p:nvPr>
        </p:nvSpPr>
        <p:spPr/>
        <p:txBody>
          <a:bodyPr/>
          <a:lstStyle/>
          <a:p>
            <a:r>
              <a:rPr lang="en-CA" noProof="0" dirty="0"/>
              <a:t>6-page</a:t>
            </a:r>
          </a:p>
        </p:txBody>
      </p:sp>
      <p:sp>
        <p:nvSpPr>
          <p:cNvPr id="8" name="Content Placeholder 7">
            <a:extLst>
              <a:ext uri="{FF2B5EF4-FFF2-40B4-BE49-F238E27FC236}">
                <a16:creationId xmlns:a16="http://schemas.microsoft.com/office/drawing/2014/main" id="{ED74FAA7-357C-35BF-AA04-6B765E517668}"/>
              </a:ext>
            </a:extLst>
          </p:cNvPr>
          <p:cNvSpPr>
            <a:spLocks noGrp="1"/>
          </p:cNvSpPr>
          <p:nvPr>
            <p:ph sz="quarter" idx="4"/>
          </p:nvPr>
        </p:nvSpPr>
        <p:spPr/>
        <p:txBody>
          <a:bodyPr/>
          <a:lstStyle/>
          <a:p>
            <a:r>
              <a:rPr lang="en-CA" noProof="0" dirty="0"/>
              <a:t>More room for summary</a:t>
            </a:r>
          </a:p>
          <a:p>
            <a:r>
              <a:rPr lang="en-CA" noProof="0" dirty="0"/>
              <a:t>Can focus on 2 separate aspects, or 1 aspect more in depth (see next slide)</a:t>
            </a:r>
          </a:p>
          <a:p>
            <a:r>
              <a:rPr lang="en-CA" noProof="0" dirty="0"/>
              <a:t>Really should do at least some minimal research</a:t>
            </a:r>
          </a:p>
          <a:p>
            <a:r>
              <a:rPr lang="en-CA" noProof="0" dirty="0"/>
              <a:t>Proper footnotes, bibliography not required but good if you did a ton of research</a:t>
            </a:r>
          </a:p>
        </p:txBody>
      </p:sp>
      <p:sp>
        <p:nvSpPr>
          <p:cNvPr id="4" name="Footer Placeholder 3">
            <a:extLst>
              <a:ext uri="{FF2B5EF4-FFF2-40B4-BE49-F238E27FC236}">
                <a16:creationId xmlns:a16="http://schemas.microsoft.com/office/drawing/2014/main" id="{F8CFADE9-52EB-3604-4F65-FF95D2EB7511}"/>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672948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1EE8A-7398-983F-D922-36D75281C997}"/>
              </a:ext>
            </a:extLst>
          </p:cNvPr>
          <p:cNvSpPr>
            <a:spLocks noGrp="1"/>
          </p:cNvSpPr>
          <p:nvPr>
            <p:ph type="title"/>
          </p:nvPr>
        </p:nvSpPr>
        <p:spPr/>
        <p:txBody>
          <a:bodyPr/>
          <a:lstStyle/>
          <a:p>
            <a:r>
              <a:rPr lang="en-CA" noProof="0" dirty="0"/>
              <a:t>“Aspects”, e.g.</a:t>
            </a:r>
          </a:p>
        </p:txBody>
      </p:sp>
      <p:sp>
        <p:nvSpPr>
          <p:cNvPr id="3" name="Content Placeholder 2">
            <a:extLst>
              <a:ext uri="{FF2B5EF4-FFF2-40B4-BE49-F238E27FC236}">
                <a16:creationId xmlns:a16="http://schemas.microsoft.com/office/drawing/2014/main" id="{9A63FFAC-48E4-0705-0DC9-15DCD7EA393D}"/>
              </a:ext>
            </a:extLst>
          </p:cNvPr>
          <p:cNvSpPr>
            <a:spLocks noGrp="1"/>
          </p:cNvSpPr>
          <p:nvPr>
            <p:ph idx="1"/>
          </p:nvPr>
        </p:nvSpPr>
        <p:spPr/>
        <p:txBody>
          <a:bodyPr/>
          <a:lstStyle/>
          <a:p>
            <a:pPr marL="0" indent="0">
              <a:buNone/>
            </a:pPr>
            <a:r>
              <a:rPr lang="en-CA" sz="2400" noProof="0" dirty="0"/>
              <a:t>“I think the dissent in this case was right because…”</a:t>
            </a:r>
          </a:p>
          <a:p>
            <a:pPr marL="0" indent="0">
              <a:buNone/>
            </a:pPr>
            <a:r>
              <a:rPr lang="en-CA" sz="2400" noProof="0" dirty="0"/>
              <a:t>“This case led to an interesting development in jurisprudence / legislation which I would like to explain and talk about…”</a:t>
            </a:r>
          </a:p>
          <a:p>
            <a:pPr marL="0" indent="0">
              <a:buNone/>
            </a:pPr>
            <a:r>
              <a:rPr lang="en-CA" sz="2400" noProof="0" dirty="0"/>
              <a:t>“After this news thing happened, the government decided to pass this law, but they were dumb because…”</a:t>
            </a:r>
          </a:p>
          <a:p>
            <a:pPr marL="0" indent="0">
              <a:buNone/>
            </a:pPr>
            <a:r>
              <a:rPr lang="en-CA" sz="2400" noProof="0" dirty="0"/>
              <a:t>“Boy this news thing was fascinating because… [the law does not address this issue, and it should, here’s some ideas!]</a:t>
            </a:r>
          </a:p>
          <a:p>
            <a:pPr marL="0" indent="0">
              <a:buNone/>
            </a:pPr>
            <a:r>
              <a:rPr lang="en-CA" sz="2400" noProof="0" dirty="0"/>
              <a:t>(…)</a:t>
            </a:r>
          </a:p>
        </p:txBody>
      </p:sp>
      <p:sp>
        <p:nvSpPr>
          <p:cNvPr id="4" name="Footer Placeholder 3">
            <a:extLst>
              <a:ext uri="{FF2B5EF4-FFF2-40B4-BE49-F238E27FC236}">
                <a16:creationId xmlns:a16="http://schemas.microsoft.com/office/drawing/2014/main" id="{E8AF197E-8003-5E0E-E036-BB61EEF4B60B}"/>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387398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xfrm>
            <a:off x="0" y="274639"/>
            <a:ext cx="9144000" cy="418058"/>
          </a:xfrm>
        </p:spPr>
        <p:txBody>
          <a:bodyPr/>
          <a:lstStyle/>
          <a:p>
            <a:pPr eaLnBrk="1" hangingPunct="1"/>
            <a:br>
              <a:rPr lang="en-CA" noProof="0" dirty="0"/>
            </a:br>
            <a:r>
              <a:rPr lang="en-CA" noProof="0" dirty="0"/>
              <a:t>Presentations / Comments &amp; Essay</a:t>
            </a:r>
          </a:p>
        </p:txBody>
      </p:sp>
      <p:sp>
        <p:nvSpPr>
          <p:cNvPr id="66564" name="Footer Placeholder 3"/>
          <p:cNvSpPr>
            <a:spLocks noGrp="1"/>
          </p:cNvSpPr>
          <p:nvPr>
            <p:ph type="ftr" sz="quarter" idx="11"/>
          </p:nvPr>
        </p:nvSpPr>
        <p:spPr bwMode="auto">
          <a:ln>
            <a:miter lim="800000"/>
            <a:headEnd/>
            <a:tailEnd/>
          </a:ln>
        </p:spPr>
        <p:txBody>
          <a:bodyPr wrap="square" numCol="1" anchorCtr="0" compatLnSpc="1">
            <a:prstTxWarp prst="textNoShape">
              <a:avLst/>
            </a:prstTxWarp>
          </a:bodyPr>
          <a:lstStyle/>
          <a:p>
            <a:pPr>
              <a:defRPr/>
            </a:pPr>
            <a:r>
              <a:rPr lang="en-CA" noProof="0" dirty="0"/>
              <a:t>Class 2</a:t>
            </a:r>
          </a:p>
        </p:txBody>
      </p:sp>
      <p:sp>
        <p:nvSpPr>
          <p:cNvPr id="37892" name="Content Placeholder 2"/>
          <p:cNvSpPr>
            <a:spLocks noGrp="1"/>
          </p:cNvSpPr>
          <p:nvPr>
            <p:ph idx="1"/>
          </p:nvPr>
        </p:nvSpPr>
        <p:spPr>
          <a:xfrm>
            <a:off x="457200" y="2060848"/>
            <a:ext cx="8229600" cy="4392340"/>
          </a:xfrm>
        </p:spPr>
        <p:txBody>
          <a:bodyPr/>
          <a:lstStyle/>
          <a:p>
            <a:pPr marL="0" indent="0" eaLnBrk="1" hangingPunct="1">
              <a:buNone/>
              <a:defRPr/>
            </a:pPr>
            <a:r>
              <a:rPr lang="en-CA" sz="2800" noProof="0" dirty="0">
                <a:sym typeface="Wingdings" panose="05000000000000000000" pitchFamily="2" charset="2"/>
              </a:rPr>
              <a:t>Q: Can my presentation and essay (or 6-page comment) be on the same subject matter as m </a:t>
            </a:r>
            <a:r>
              <a:rPr lang="en-CA" sz="2800" noProof="0">
                <a:sym typeface="Wingdings" panose="05000000000000000000" pitchFamily="2" charset="2"/>
              </a:rPr>
              <a:t>final essay? </a:t>
            </a:r>
            <a:r>
              <a:rPr lang="en-CA" sz="2800" noProof="0" dirty="0">
                <a:sym typeface="Wingdings" panose="05000000000000000000" pitchFamily="2" charset="2"/>
              </a:rPr>
              <a:t>Like if I find a news item that fits as an essay topic? Or if my comment is an interesting enough topic it could be a paper?</a:t>
            </a:r>
          </a:p>
          <a:p>
            <a:pPr marL="0" indent="0" eaLnBrk="1" hangingPunct="1">
              <a:buNone/>
              <a:defRPr/>
            </a:pPr>
            <a:endParaRPr lang="en-CA" sz="2800" noProof="0" dirty="0">
              <a:sym typeface="Wingdings" panose="05000000000000000000" pitchFamily="2" charset="2"/>
            </a:endParaRPr>
          </a:p>
          <a:p>
            <a:pPr marL="0" indent="0" eaLnBrk="1" hangingPunct="1">
              <a:buNone/>
              <a:defRPr/>
            </a:pPr>
            <a:r>
              <a:rPr lang="en-CA" sz="2800" noProof="0" dirty="0">
                <a:sym typeface="Wingdings" panose="05000000000000000000" pitchFamily="2" charset="2"/>
              </a:rPr>
              <a:t>A: Yes, that’s fine, BUT I will expect more from you in the essay, and the essay should not really be a simple expansion of your comment, should be more</a:t>
            </a:r>
            <a:endParaRPr lang="en-CA" sz="2800" noProof="0" dirty="0"/>
          </a:p>
          <a:p>
            <a:pPr marL="0" indent="0" eaLnBrk="1" hangingPunct="1">
              <a:buFont typeface="Arial" panose="020B0604020202020204" pitchFamily="34" charset="0"/>
              <a:buNone/>
              <a:defRPr/>
            </a:pPr>
            <a:endParaRPr lang="en-CA" sz="2800" noProof="0" dirty="0"/>
          </a:p>
        </p:txBody>
      </p:sp>
      <p:sp>
        <p:nvSpPr>
          <p:cNvPr id="74757" name="AutoShape 2" descr="Image result for icann"/>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bg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bg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bg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bg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bg1"/>
                </a:solidFill>
                <a:latin typeface="Calibri" panose="020F0502020204030204" pitchFamily="34" charset="0"/>
              </a:defRPr>
            </a:lvl9pPr>
          </a:lstStyle>
          <a:p>
            <a:pPr>
              <a:spcBef>
                <a:spcPct val="0"/>
              </a:spcBef>
              <a:buFontTx/>
              <a:buNone/>
            </a:pPr>
            <a:endParaRPr lang="en-CA" sz="1800" noProof="0" dirty="0">
              <a:solidFill>
                <a:schemeClr val="tx1"/>
              </a:solidFill>
              <a:latin typeface="Arial" panose="020B0604020202020204" pitchFamily="34" charset="0"/>
            </a:endParaRPr>
          </a:p>
        </p:txBody>
      </p:sp>
    </p:spTree>
    <p:extLst>
      <p:ext uri="{BB962C8B-B14F-4D97-AF65-F5344CB8AC3E}">
        <p14:creationId xmlns:p14="http://schemas.microsoft.com/office/powerpoint/2010/main" val="1660326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81EFA-D33D-45A1-B19C-CD45ACD6D0B8}"/>
              </a:ext>
            </a:extLst>
          </p:cNvPr>
          <p:cNvSpPr>
            <a:spLocks noGrp="1"/>
          </p:cNvSpPr>
          <p:nvPr>
            <p:ph type="title"/>
          </p:nvPr>
        </p:nvSpPr>
        <p:spPr/>
        <p:txBody>
          <a:bodyPr/>
          <a:lstStyle/>
          <a:p>
            <a:r>
              <a:rPr lang="en-CA" noProof="0" dirty="0"/>
              <a:t>Other announcements</a:t>
            </a:r>
          </a:p>
        </p:txBody>
      </p:sp>
      <p:sp>
        <p:nvSpPr>
          <p:cNvPr id="4" name="Footer Placeholder 3">
            <a:extLst>
              <a:ext uri="{FF2B5EF4-FFF2-40B4-BE49-F238E27FC236}">
                <a16:creationId xmlns:a16="http://schemas.microsoft.com/office/drawing/2014/main" id="{3F91CD8B-DF20-4EDC-A95B-A44E9B0FCFD2}"/>
              </a:ext>
            </a:extLst>
          </p:cNvPr>
          <p:cNvSpPr>
            <a:spLocks noGrp="1"/>
          </p:cNvSpPr>
          <p:nvPr>
            <p:ph type="ftr" sz="quarter" idx="11"/>
          </p:nvPr>
        </p:nvSpPr>
        <p:spPr/>
        <p:txBody>
          <a:bodyPr/>
          <a:lstStyle/>
          <a:p>
            <a:pPr>
              <a:defRPr/>
            </a:pPr>
            <a:r>
              <a:rPr lang="en-CA" noProof="0" dirty="0"/>
              <a:t>Class 2</a:t>
            </a:r>
          </a:p>
        </p:txBody>
      </p:sp>
      <p:sp>
        <p:nvSpPr>
          <p:cNvPr id="3" name="Content Placeholder 2">
            <a:extLst>
              <a:ext uri="{FF2B5EF4-FFF2-40B4-BE49-F238E27FC236}">
                <a16:creationId xmlns:a16="http://schemas.microsoft.com/office/drawing/2014/main" id="{1AB8EA8B-F3BF-7D78-CEF2-0843F8E1DED4}"/>
              </a:ext>
            </a:extLst>
          </p:cNvPr>
          <p:cNvSpPr>
            <a:spLocks noGrp="1"/>
          </p:cNvSpPr>
          <p:nvPr>
            <p:ph idx="1"/>
          </p:nvPr>
        </p:nvSpPr>
        <p:spPr>
          <a:xfrm>
            <a:off x="457200" y="1772816"/>
            <a:ext cx="8229600" cy="4353347"/>
          </a:xfrm>
        </p:spPr>
        <p:txBody>
          <a:bodyPr/>
          <a:lstStyle/>
          <a:p>
            <a:r>
              <a:rPr lang="en-CA" noProof="0" dirty="0"/>
              <a:t>Tech law Club and IP Club?</a:t>
            </a:r>
          </a:p>
        </p:txBody>
      </p:sp>
    </p:spTree>
    <p:extLst>
      <p:ext uri="{BB962C8B-B14F-4D97-AF65-F5344CB8AC3E}">
        <p14:creationId xmlns:p14="http://schemas.microsoft.com/office/powerpoint/2010/main" val="696894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DB8B9-E5E9-C3D7-2DD4-AECB45AFD0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0BB9F6-A8A0-C58B-7369-B26B0366BE86}"/>
              </a:ext>
            </a:extLst>
          </p:cNvPr>
          <p:cNvSpPr>
            <a:spLocks noGrp="1"/>
          </p:cNvSpPr>
          <p:nvPr>
            <p:ph type="title"/>
          </p:nvPr>
        </p:nvSpPr>
        <p:spPr/>
        <p:txBody>
          <a:bodyPr/>
          <a:lstStyle/>
          <a:p>
            <a:r>
              <a:rPr lang="en-CA" noProof="0" dirty="0"/>
              <a:t>In the News</a:t>
            </a:r>
          </a:p>
        </p:txBody>
      </p:sp>
      <p:sp>
        <p:nvSpPr>
          <p:cNvPr id="4" name="Footer Placeholder 3">
            <a:extLst>
              <a:ext uri="{FF2B5EF4-FFF2-40B4-BE49-F238E27FC236}">
                <a16:creationId xmlns:a16="http://schemas.microsoft.com/office/drawing/2014/main" id="{8B803B8D-5D83-5567-54E0-38BD68ED9D22}"/>
              </a:ext>
            </a:extLst>
          </p:cNvPr>
          <p:cNvSpPr>
            <a:spLocks noGrp="1"/>
          </p:cNvSpPr>
          <p:nvPr>
            <p:ph type="ftr" sz="quarter" idx="11"/>
          </p:nvPr>
        </p:nvSpPr>
        <p:spPr/>
        <p:txBody>
          <a:bodyPr/>
          <a:lstStyle/>
          <a:p>
            <a:pPr>
              <a:defRPr/>
            </a:pPr>
            <a:r>
              <a:rPr lang="en-CA" noProof="0" dirty="0"/>
              <a:t>Class 2</a:t>
            </a:r>
          </a:p>
        </p:txBody>
      </p:sp>
      <p:sp>
        <p:nvSpPr>
          <p:cNvPr id="3" name="Content Placeholder 2">
            <a:extLst>
              <a:ext uri="{FF2B5EF4-FFF2-40B4-BE49-F238E27FC236}">
                <a16:creationId xmlns:a16="http://schemas.microsoft.com/office/drawing/2014/main" id="{A96AF196-3E6A-696E-A2C5-C01DA44CE771}"/>
              </a:ext>
            </a:extLst>
          </p:cNvPr>
          <p:cNvSpPr>
            <a:spLocks noGrp="1"/>
          </p:cNvSpPr>
          <p:nvPr>
            <p:ph idx="1"/>
          </p:nvPr>
        </p:nvSpPr>
        <p:spPr>
          <a:xfrm>
            <a:off x="457200" y="1772816"/>
            <a:ext cx="8229600" cy="4353347"/>
          </a:xfrm>
        </p:spPr>
        <p:txBody>
          <a:bodyPr/>
          <a:lstStyle/>
          <a:p>
            <a:pPr marL="0" indent="0">
              <a:buNone/>
            </a:pPr>
            <a:endParaRPr lang="en-CA" noProof="0" dirty="0"/>
          </a:p>
          <a:p>
            <a:pPr marL="0" indent="0">
              <a:buNone/>
            </a:pPr>
            <a:endParaRPr lang="en-CA" noProof="0" dirty="0"/>
          </a:p>
          <a:p>
            <a:pPr marL="0" indent="0">
              <a:buNone/>
            </a:pPr>
            <a:r>
              <a:rPr lang="en-CA" noProof="0" dirty="0"/>
              <a:t>Jennifer Zhu presentation</a:t>
            </a:r>
          </a:p>
        </p:txBody>
      </p:sp>
    </p:spTree>
    <p:extLst>
      <p:ext uri="{BB962C8B-B14F-4D97-AF65-F5344CB8AC3E}">
        <p14:creationId xmlns:p14="http://schemas.microsoft.com/office/powerpoint/2010/main" val="645444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68C37-A3D1-6999-8A47-B2077E8EFF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C12DC4-1D15-3807-872A-35A00B207673}"/>
              </a:ext>
            </a:extLst>
          </p:cNvPr>
          <p:cNvSpPr>
            <a:spLocks noGrp="1"/>
          </p:cNvSpPr>
          <p:nvPr>
            <p:ph type="title"/>
          </p:nvPr>
        </p:nvSpPr>
        <p:spPr/>
        <p:txBody>
          <a:bodyPr/>
          <a:lstStyle/>
          <a:p>
            <a:r>
              <a:rPr lang="en-CA" noProof="0" dirty="0"/>
              <a:t>In the News</a:t>
            </a:r>
          </a:p>
        </p:txBody>
      </p:sp>
      <p:sp>
        <p:nvSpPr>
          <p:cNvPr id="4" name="Footer Placeholder 3">
            <a:extLst>
              <a:ext uri="{FF2B5EF4-FFF2-40B4-BE49-F238E27FC236}">
                <a16:creationId xmlns:a16="http://schemas.microsoft.com/office/drawing/2014/main" id="{D9014853-EA78-1681-F608-1830B2D9A739}"/>
              </a:ext>
            </a:extLst>
          </p:cNvPr>
          <p:cNvSpPr>
            <a:spLocks noGrp="1"/>
          </p:cNvSpPr>
          <p:nvPr>
            <p:ph type="ftr" sz="quarter" idx="11"/>
          </p:nvPr>
        </p:nvSpPr>
        <p:spPr/>
        <p:txBody>
          <a:bodyPr/>
          <a:lstStyle/>
          <a:p>
            <a:pPr>
              <a:defRPr/>
            </a:pPr>
            <a:r>
              <a:rPr lang="en-CA" noProof="0" dirty="0"/>
              <a:t>Class 2</a:t>
            </a:r>
          </a:p>
        </p:txBody>
      </p:sp>
      <p:sp>
        <p:nvSpPr>
          <p:cNvPr id="3" name="Content Placeholder 2">
            <a:extLst>
              <a:ext uri="{FF2B5EF4-FFF2-40B4-BE49-F238E27FC236}">
                <a16:creationId xmlns:a16="http://schemas.microsoft.com/office/drawing/2014/main" id="{0515559E-B8E9-F225-C8F5-8BBD64F70BC2}"/>
              </a:ext>
            </a:extLst>
          </p:cNvPr>
          <p:cNvSpPr>
            <a:spLocks noGrp="1"/>
          </p:cNvSpPr>
          <p:nvPr>
            <p:ph idx="1"/>
          </p:nvPr>
        </p:nvSpPr>
        <p:spPr>
          <a:xfrm>
            <a:off x="457200" y="1772816"/>
            <a:ext cx="8229600" cy="4353347"/>
          </a:xfrm>
        </p:spPr>
        <p:txBody>
          <a:bodyPr/>
          <a:lstStyle/>
          <a:p>
            <a:pPr marL="0" indent="0">
              <a:buNone/>
            </a:pPr>
            <a:endParaRPr lang="en-CA" noProof="0" dirty="0"/>
          </a:p>
          <a:p>
            <a:pPr marL="0" indent="0">
              <a:buNone/>
            </a:pPr>
            <a:endParaRPr lang="en-CA" noProof="0" dirty="0"/>
          </a:p>
        </p:txBody>
      </p:sp>
      <p:pic>
        <p:nvPicPr>
          <p:cNvPr id="6" name="Picture 5" descr="The image shows a conference panel discussing the rapid advancement and potential risks of artificial intelligence, with speakers advocating for more stringent safety measures and control mechanisms in the industry.&#10;&#10;AI-generated content may be incorrect.">
            <a:extLst>
              <a:ext uri="{FF2B5EF4-FFF2-40B4-BE49-F238E27FC236}">
                <a16:creationId xmlns:a16="http://schemas.microsoft.com/office/drawing/2014/main" id="{A6C6C1C1-DEB4-E3F4-7240-4C1FF627F248}"/>
              </a:ext>
            </a:extLst>
          </p:cNvPr>
          <p:cNvPicPr>
            <a:picLocks noChangeAspect="1"/>
          </p:cNvPicPr>
          <p:nvPr/>
        </p:nvPicPr>
        <p:blipFill>
          <a:blip r:embed="rId3"/>
          <a:stretch>
            <a:fillRect/>
          </a:stretch>
        </p:blipFill>
        <p:spPr>
          <a:xfrm>
            <a:off x="737828" y="1340768"/>
            <a:ext cx="7668344" cy="4501921"/>
          </a:xfrm>
          <a:prstGeom prst="rect">
            <a:avLst/>
          </a:prstGeom>
        </p:spPr>
      </p:pic>
    </p:spTree>
    <p:extLst>
      <p:ext uri="{BB962C8B-B14F-4D97-AF65-F5344CB8AC3E}">
        <p14:creationId xmlns:p14="http://schemas.microsoft.com/office/powerpoint/2010/main" val="4144431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EAC9-CD0F-414A-B85F-58EC9608EE4A}"/>
              </a:ext>
            </a:extLst>
          </p:cNvPr>
          <p:cNvSpPr>
            <a:spLocks noGrp="1"/>
          </p:cNvSpPr>
          <p:nvPr>
            <p:ph type="title"/>
          </p:nvPr>
        </p:nvSpPr>
        <p:spPr/>
        <p:txBody>
          <a:bodyPr/>
          <a:lstStyle/>
          <a:p>
            <a:r>
              <a:rPr lang="en-CA" sz="4800" noProof="0" dirty="0"/>
              <a:t>So Let’s THINK ABOUT something…</a:t>
            </a:r>
            <a:br>
              <a:rPr lang="en-CA" sz="4800" noProof="0" dirty="0"/>
            </a:br>
            <a:endParaRPr lang="en-CA" sz="4800" noProof="0" dirty="0"/>
          </a:p>
        </p:txBody>
      </p:sp>
      <p:sp>
        <p:nvSpPr>
          <p:cNvPr id="3" name="Footer Placeholder 2">
            <a:extLst>
              <a:ext uri="{FF2B5EF4-FFF2-40B4-BE49-F238E27FC236}">
                <a16:creationId xmlns:a16="http://schemas.microsoft.com/office/drawing/2014/main" id="{CC949C28-49E4-4700-A462-7165C7D1DBDA}"/>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740109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B953D-5A34-4288-898A-3153E31723FF}"/>
              </a:ext>
            </a:extLst>
          </p:cNvPr>
          <p:cNvSpPr>
            <a:spLocks noGrp="1"/>
          </p:cNvSpPr>
          <p:nvPr>
            <p:ph type="title"/>
          </p:nvPr>
        </p:nvSpPr>
        <p:spPr>
          <a:xfrm>
            <a:off x="457200" y="0"/>
            <a:ext cx="8229600" cy="731837"/>
          </a:xfrm>
        </p:spPr>
        <p:txBody>
          <a:bodyPr/>
          <a:lstStyle/>
          <a:p>
            <a:r>
              <a:rPr lang="en-CA" noProof="0" dirty="0"/>
              <a:t>Recall:</a:t>
            </a:r>
          </a:p>
        </p:txBody>
      </p:sp>
      <p:sp>
        <p:nvSpPr>
          <p:cNvPr id="3" name="Content Placeholder 2">
            <a:extLst>
              <a:ext uri="{FF2B5EF4-FFF2-40B4-BE49-F238E27FC236}">
                <a16:creationId xmlns:a16="http://schemas.microsoft.com/office/drawing/2014/main" id="{D874830A-2BC8-4908-9C3D-4A100ABC29AE}"/>
              </a:ext>
            </a:extLst>
          </p:cNvPr>
          <p:cNvSpPr>
            <a:spLocks noGrp="1"/>
          </p:cNvSpPr>
          <p:nvPr>
            <p:ph idx="1"/>
          </p:nvPr>
        </p:nvSpPr>
        <p:spPr/>
        <p:txBody>
          <a:bodyPr/>
          <a:lstStyle/>
          <a:p>
            <a:pPr marL="0" indent="0">
              <a:buNone/>
            </a:pPr>
            <a:r>
              <a:rPr lang="en-CA" noProof="0" dirty="0"/>
              <a:t> </a:t>
            </a:r>
          </a:p>
        </p:txBody>
      </p:sp>
      <p:sp>
        <p:nvSpPr>
          <p:cNvPr id="4" name="Footer Placeholder 3">
            <a:extLst>
              <a:ext uri="{FF2B5EF4-FFF2-40B4-BE49-F238E27FC236}">
                <a16:creationId xmlns:a16="http://schemas.microsoft.com/office/drawing/2014/main" id="{9DA61CA8-B187-4F1A-A3C4-8302B0FEE90D}"/>
              </a:ext>
            </a:extLst>
          </p:cNvPr>
          <p:cNvSpPr>
            <a:spLocks noGrp="1"/>
          </p:cNvSpPr>
          <p:nvPr>
            <p:ph type="ftr" sz="quarter" idx="11"/>
          </p:nvPr>
        </p:nvSpPr>
        <p:spPr/>
        <p:txBody>
          <a:bodyPr/>
          <a:lstStyle/>
          <a:p>
            <a:pPr>
              <a:defRPr/>
            </a:pPr>
            <a:r>
              <a:rPr lang="en-CA" noProof="0" dirty="0"/>
              <a:t>Class 2</a:t>
            </a:r>
          </a:p>
        </p:txBody>
      </p:sp>
      <p:pic>
        <p:nvPicPr>
          <p:cNvPr id="7" name="Picture 6" descr="A group of students in a classroom setting, appearing eager and ready to learn, with a video showing Allen Mendelsohn's message about the start of the law program at McGill.&#10;&#10;AI-generated content may be incorrect.">
            <a:extLst>
              <a:ext uri="{FF2B5EF4-FFF2-40B4-BE49-F238E27FC236}">
                <a16:creationId xmlns:a16="http://schemas.microsoft.com/office/drawing/2014/main" id="{124EACB6-7B4E-CBE1-D5EC-9F202B317B99}"/>
              </a:ext>
            </a:extLst>
          </p:cNvPr>
          <p:cNvPicPr>
            <a:picLocks noChangeAspect="1"/>
          </p:cNvPicPr>
          <p:nvPr/>
        </p:nvPicPr>
        <p:blipFill>
          <a:blip r:embed="rId2"/>
          <a:stretch>
            <a:fillRect/>
          </a:stretch>
        </p:blipFill>
        <p:spPr>
          <a:xfrm>
            <a:off x="1652418" y="744769"/>
            <a:ext cx="5983626" cy="5803621"/>
          </a:xfrm>
          <a:prstGeom prst="rect">
            <a:avLst/>
          </a:prstGeom>
        </p:spPr>
      </p:pic>
    </p:spTree>
    <p:extLst>
      <p:ext uri="{BB962C8B-B14F-4D97-AF65-F5344CB8AC3E}">
        <p14:creationId xmlns:p14="http://schemas.microsoft.com/office/powerpoint/2010/main" val="3256719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79F35-E935-4B6A-B99A-D140764400D8}"/>
              </a:ext>
            </a:extLst>
          </p:cNvPr>
          <p:cNvSpPr>
            <a:spLocks noGrp="1"/>
          </p:cNvSpPr>
          <p:nvPr>
            <p:ph type="title"/>
          </p:nvPr>
        </p:nvSpPr>
        <p:spPr>
          <a:xfrm>
            <a:off x="457200" y="274638"/>
            <a:ext cx="8229600" cy="1498178"/>
          </a:xfrm>
        </p:spPr>
        <p:txBody>
          <a:bodyPr/>
          <a:lstStyle/>
          <a:p>
            <a:r>
              <a:rPr lang="en-CA" noProof="0" dirty="0"/>
              <a:t>CLASS EXERCISE</a:t>
            </a:r>
          </a:p>
        </p:txBody>
      </p:sp>
      <p:sp>
        <p:nvSpPr>
          <p:cNvPr id="3" name="Content Placeholder 2">
            <a:extLst>
              <a:ext uri="{FF2B5EF4-FFF2-40B4-BE49-F238E27FC236}">
                <a16:creationId xmlns:a16="http://schemas.microsoft.com/office/drawing/2014/main" id="{4177A198-2D3E-4D2F-8F16-C3EA19E3FBC5}"/>
              </a:ext>
            </a:extLst>
          </p:cNvPr>
          <p:cNvSpPr>
            <a:spLocks noGrp="1"/>
          </p:cNvSpPr>
          <p:nvPr>
            <p:ph idx="1"/>
          </p:nvPr>
        </p:nvSpPr>
        <p:spPr/>
        <p:txBody>
          <a:bodyPr/>
          <a:lstStyle/>
          <a:p>
            <a:pPr marL="0" indent="0" algn="ctr">
              <a:buNone/>
            </a:pPr>
            <a:r>
              <a:rPr lang="en-CA" sz="4000" noProof="0" dirty="0"/>
              <a:t>Prof. Mendelsohn is an a**hole. I asked him nicely to remove that Tweet, and he refused. I need to go after both him and X to get that Tweet taken down. But there seem to be a buttload of legal issues here, like _____________________</a:t>
            </a:r>
          </a:p>
        </p:txBody>
      </p:sp>
      <p:sp>
        <p:nvSpPr>
          <p:cNvPr id="4" name="Footer Placeholder 3">
            <a:extLst>
              <a:ext uri="{FF2B5EF4-FFF2-40B4-BE49-F238E27FC236}">
                <a16:creationId xmlns:a16="http://schemas.microsoft.com/office/drawing/2014/main" id="{3072F02C-5EA7-4871-8FB4-225A71ADCB6D}"/>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1764546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EA2B7-A83F-41EF-86E7-A948EC0A3F08}"/>
              </a:ext>
            </a:extLst>
          </p:cNvPr>
          <p:cNvSpPr>
            <a:spLocks noGrp="1"/>
          </p:cNvSpPr>
          <p:nvPr>
            <p:ph type="title"/>
          </p:nvPr>
        </p:nvSpPr>
        <p:spPr>
          <a:xfrm>
            <a:off x="758031" y="1556792"/>
            <a:ext cx="7772400" cy="3168352"/>
          </a:xfrm>
        </p:spPr>
        <p:txBody>
          <a:bodyPr/>
          <a:lstStyle/>
          <a:p>
            <a:r>
              <a:rPr lang="en-CA" noProof="0" dirty="0"/>
              <a:t>TURN TO YOUR NEIGHBOURS AND DISCUSS FOR A FEW MINUTES…</a:t>
            </a:r>
            <a:br>
              <a:rPr lang="en-CA" noProof="0" dirty="0"/>
            </a:br>
            <a:r>
              <a:rPr lang="en-CA" noProof="0" dirty="0"/>
              <a:t>think about all the parties involved</a:t>
            </a:r>
          </a:p>
        </p:txBody>
      </p:sp>
      <p:sp>
        <p:nvSpPr>
          <p:cNvPr id="3" name="Footer Placeholder 2">
            <a:extLst>
              <a:ext uri="{FF2B5EF4-FFF2-40B4-BE49-F238E27FC236}">
                <a16:creationId xmlns:a16="http://schemas.microsoft.com/office/drawing/2014/main" id="{2F65F228-294D-494A-8753-8D16947BD508}"/>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2691398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EA2B7-A83F-41EF-86E7-A948EC0A3F08}"/>
              </a:ext>
            </a:extLst>
          </p:cNvPr>
          <p:cNvSpPr>
            <a:spLocks noGrp="1"/>
          </p:cNvSpPr>
          <p:nvPr>
            <p:ph type="title"/>
          </p:nvPr>
        </p:nvSpPr>
        <p:spPr>
          <a:xfrm>
            <a:off x="758031" y="2276872"/>
            <a:ext cx="7772400" cy="2448272"/>
          </a:xfrm>
        </p:spPr>
        <p:txBody>
          <a:bodyPr/>
          <a:lstStyle/>
          <a:p>
            <a:r>
              <a:rPr lang="en-CA" noProof="0" dirty="0"/>
              <a:t>What have you got?</a:t>
            </a:r>
          </a:p>
        </p:txBody>
      </p:sp>
      <p:sp>
        <p:nvSpPr>
          <p:cNvPr id="3" name="Footer Placeholder 2">
            <a:extLst>
              <a:ext uri="{FF2B5EF4-FFF2-40B4-BE49-F238E27FC236}">
                <a16:creationId xmlns:a16="http://schemas.microsoft.com/office/drawing/2014/main" id="{2F65F228-294D-494A-8753-8D16947BD508}"/>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1307429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277D0-D962-433A-839E-E073DB925E91}"/>
              </a:ext>
            </a:extLst>
          </p:cNvPr>
          <p:cNvSpPr>
            <a:spLocks noGrp="1"/>
          </p:cNvSpPr>
          <p:nvPr>
            <p:ph type="title"/>
          </p:nvPr>
        </p:nvSpPr>
        <p:spPr/>
        <p:txBody>
          <a:bodyPr/>
          <a:lstStyle/>
          <a:p>
            <a:r>
              <a:rPr lang="en-CA" noProof="0" dirty="0"/>
              <a:t>Legal Issues – what I’ve got</a:t>
            </a:r>
          </a:p>
        </p:txBody>
      </p:sp>
      <p:sp>
        <p:nvSpPr>
          <p:cNvPr id="3" name="Content Placeholder 2">
            <a:extLst>
              <a:ext uri="{FF2B5EF4-FFF2-40B4-BE49-F238E27FC236}">
                <a16:creationId xmlns:a16="http://schemas.microsoft.com/office/drawing/2014/main" id="{00C01574-ADFA-4510-9E77-8E8068DD6EB3}"/>
              </a:ext>
            </a:extLst>
          </p:cNvPr>
          <p:cNvSpPr>
            <a:spLocks noGrp="1"/>
          </p:cNvSpPr>
          <p:nvPr>
            <p:ph sz="half" idx="1"/>
          </p:nvPr>
        </p:nvSpPr>
        <p:spPr/>
        <p:txBody>
          <a:bodyPr/>
          <a:lstStyle/>
          <a:p>
            <a:pPr marL="514350" indent="-514350">
              <a:buFont typeface="+mj-lt"/>
              <a:buAutoNum type="arabicPeriod"/>
            </a:pPr>
            <a:r>
              <a:rPr lang="en-CA" noProof="0" dirty="0"/>
              <a:t>Government regulation?</a:t>
            </a:r>
          </a:p>
          <a:p>
            <a:pPr marL="514350" indent="-514350">
              <a:buFont typeface="+mj-lt"/>
              <a:buAutoNum type="arabicPeriod"/>
            </a:pPr>
            <a:r>
              <a:rPr lang="en-CA" noProof="0" dirty="0"/>
              <a:t>Twitter in USA</a:t>
            </a:r>
          </a:p>
          <a:p>
            <a:pPr marL="514350" indent="-514350">
              <a:buFont typeface="+mj-lt"/>
              <a:buAutoNum type="arabicPeriod"/>
            </a:pPr>
            <a:r>
              <a:rPr lang="en-CA" noProof="0" dirty="0"/>
              <a:t>@almendelsohn – who is that?</a:t>
            </a:r>
          </a:p>
          <a:p>
            <a:pPr marL="514350" indent="-514350">
              <a:buFont typeface="+mj-lt"/>
              <a:buAutoNum type="arabicPeriod"/>
            </a:pPr>
            <a:r>
              <a:rPr lang="en-CA" noProof="0" dirty="0"/>
              <a:t>Your “privacy” </a:t>
            </a:r>
            <a:r>
              <a:rPr lang="en-CA" noProof="0" dirty="0">
                <a:sym typeface="Wingdings" panose="05000000000000000000" pitchFamily="2" charset="2"/>
              </a:rPr>
              <a:t> </a:t>
            </a:r>
            <a:endParaRPr lang="en-CA" noProof="0" dirty="0"/>
          </a:p>
          <a:p>
            <a:pPr marL="514350" indent="-514350">
              <a:buFont typeface="+mj-lt"/>
              <a:buAutoNum type="arabicPeriod"/>
            </a:pPr>
            <a:r>
              <a:rPr lang="en-CA" noProof="0" dirty="0"/>
              <a:t>Your right to your image or name</a:t>
            </a:r>
          </a:p>
          <a:p>
            <a:pPr marL="514350" indent="-514350">
              <a:buFont typeface="+mj-lt"/>
              <a:buAutoNum type="arabicPeriod"/>
            </a:pPr>
            <a:r>
              <a:rPr lang="en-CA" i="1" noProof="0" dirty="0"/>
              <a:t>My</a:t>
            </a:r>
            <a:r>
              <a:rPr lang="en-CA" noProof="0" dirty="0"/>
              <a:t> copyright in the photo</a:t>
            </a:r>
          </a:p>
          <a:p>
            <a:pPr marL="514350" indent="-514350">
              <a:buFont typeface="+mj-lt"/>
              <a:buAutoNum type="arabicPeriod"/>
            </a:pPr>
            <a:endParaRPr lang="en-CA" noProof="0" dirty="0"/>
          </a:p>
        </p:txBody>
      </p:sp>
      <p:sp>
        <p:nvSpPr>
          <p:cNvPr id="4" name="Content Placeholder 3">
            <a:extLst>
              <a:ext uri="{FF2B5EF4-FFF2-40B4-BE49-F238E27FC236}">
                <a16:creationId xmlns:a16="http://schemas.microsoft.com/office/drawing/2014/main" id="{B6A4293A-E758-4685-A285-56F465CBC451}"/>
              </a:ext>
            </a:extLst>
          </p:cNvPr>
          <p:cNvSpPr>
            <a:spLocks noGrp="1"/>
          </p:cNvSpPr>
          <p:nvPr>
            <p:ph sz="half" idx="2"/>
          </p:nvPr>
        </p:nvSpPr>
        <p:spPr/>
        <p:txBody>
          <a:bodyPr/>
          <a:lstStyle/>
          <a:p>
            <a:pPr marL="514350" indent="-514350">
              <a:buFont typeface="+mj-lt"/>
              <a:buAutoNum type="arabicPeriod" startAt="7"/>
            </a:pPr>
            <a:r>
              <a:rPr lang="en-CA" noProof="0" dirty="0"/>
              <a:t>Is this criminal?</a:t>
            </a:r>
          </a:p>
          <a:p>
            <a:pPr marL="514350" indent="-514350">
              <a:buFont typeface="+mj-lt"/>
              <a:buAutoNum type="arabicPeriod" startAt="7"/>
            </a:pPr>
            <a:r>
              <a:rPr lang="en-CA" noProof="0" dirty="0"/>
              <a:t>McGill liability?</a:t>
            </a:r>
          </a:p>
          <a:p>
            <a:pPr marL="514350" indent="-514350">
              <a:buFont typeface="+mj-lt"/>
              <a:buAutoNum type="arabicPeriod" startAt="7"/>
            </a:pPr>
            <a:r>
              <a:rPr lang="en-CA" noProof="0" dirty="0"/>
              <a:t>X Terms / PP?</a:t>
            </a:r>
          </a:p>
          <a:p>
            <a:pPr marL="514350" indent="-514350">
              <a:buFont typeface="+mj-lt"/>
              <a:buAutoNum type="arabicPeriod" startAt="7"/>
            </a:pPr>
            <a:r>
              <a:rPr lang="en-CA" noProof="0" dirty="0"/>
              <a:t>Is X even responsible?</a:t>
            </a:r>
          </a:p>
          <a:p>
            <a:pPr marL="514350" indent="-514350">
              <a:buFont typeface="+mj-lt"/>
              <a:buAutoNum type="arabicPeriod" startAt="7"/>
            </a:pPr>
            <a:r>
              <a:rPr lang="en-CA" noProof="0" dirty="0"/>
              <a:t>I want the internet to “forget” I ever took Prof. AM’s course, now it won’t; he’ll stain me forever</a:t>
            </a:r>
          </a:p>
          <a:p>
            <a:pPr marL="514350" indent="-514350">
              <a:buFont typeface="+mj-lt"/>
              <a:buAutoNum type="arabicPeriod" startAt="7"/>
            </a:pPr>
            <a:endParaRPr lang="en-CA" noProof="0" dirty="0"/>
          </a:p>
        </p:txBody>
      </p:sp>
      <p:sp>
        <p:nvSpPr>
          <p:cNvPr id="5" name="Footer Placeholder 4">
            <a:extLst>
              <a:ext uri="{FF2B5EF4-FFF2-40B4-BE49-F238E27FC236}">
                <a16:creationId xmlns:a16="http://schemas.microsoft.com/office/drawing/2014/main" id="{802CA545-DD90-41E8-B8D6-CA93B71D69A2}"/>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998537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EA2B7-A83F-41EF-86E7-A948EC0A3F08}"/>
              </a:ext>
            </a:extLst>
          </p:cNvPr>
          <p:cNvSpPr>
            <a:spLocks noGrp="1"/>
          </p:cNvSpPr>
          <p:nvPr>
            <p:ph type="title"/>
          </p:nvPr>
        </p:nvSpPr>
        <p:spPr>
          <a:xfrm>
            <a:off x="758031" y="1844824"/>
            <a:ext cx="7772400" cy="2880320"/>
          </a:xfrm>
        </p:spPr>
        <p:txBody>
          <a:bodyPr/>
          <a:lstStyle/>
          <a:p>
            <a:r>
              <a:rPr lang="en-CA" noProof="0" dirty="0"/>
              <a:t>WHO OR WHAT HAS JURISDICTION OVER THE INTERNET? DOES ANYBODY?</a:t>
            </a:r>
            <a:br>
              <a:rPr lang="en-CA" noProof="0" dirty="0"/>
            </a:br>
            <a:r>
              <a:rPr lang="en-CA" noProof="0" dirty="0"/>
              <a:t>or…</a:t>
            </a:r>
          </a:p>
        </p:txBody>
      </p:sp>
      <p:sp>
        <p:nvSpPr>
          <p:cNvPr id="3" name="Footer Placeholder 2">
            <a:extLst>
              <a:ext uri="{FF2B5EF4-FFF2-40B4-BE49-F238E27FC236}">
                <a16:creationId xmlns:a16="http://schemas.microsoft.com/office/drawing/2014/main" id="{2F65F228-294D-494A-8753-8D16947BD508}"/>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21544607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EA2B7-A83F-41EF-86E7-A948EC0A3F08}"/>
              </a:ext>
            </a:extLst>
          </p:cNvPr>
          <p:cNvSpPr>
            <a:spLocks noGrp="1"/>
          </p:cNvSpPr>
          <p:nvPr>
            <p:ph type="title"/>
          </p:nvPr>
        </p:nvSpPr>
        <p:spPr>
          <a:xfrm>
            <a:off x="758031" y="836712"/>
            <a:ext cx="7772400" cy="4608512"/>
          </a:xfrm>
        </p:spPr>
        <p:txBody>
          <a:bodyPr/>
          <a:lstStyle/>
          <a:p>
            <a:r>
              <a:rPr lang="en-CA" noProof="0" dirty="0"/>
              <a:t>is there some government agency or independent body I can complain to so that PROF. mendelsohn will remove that tweet???</a:t>
            </a:r>
          </a:p>
        </p:txBody>
      </p:sp>
      <p:sp>
        <p:nvSpPr>
          <p:cNvPr id="3" name="Footer Placeholder 2">
            <a:extLst>
              <a:ext uri="{FF2B5EF4-FFF2-40B4-BE49-F238E27FC236}">
                <a16:creationId xmlns:a16="http://schemas.microsoft.com/office/drawing/2014/main" id="{2F65F228-294D-494A-8753-8D16947BD508}"/>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151468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17307-60D0-45F0-BFB2-E3C107467019}"/>
              </a:ext>
            </a:extLst>
          </p:cNvPr>
          <p:cNvSpPr>
            <a:spLocks noGrp="1"/>
          </p:cNvSpPr>
          <p:nvPr>
            <p:ph type="title"/>
          </p:nvPr>
        </p:nvSpPr>
        <p:spPr/>
        <p:txBody>
          <a:bodyPr/>
          <a:lstStyle/>
          <a:p>
            <a:r>
              <a:rPr lang="en-CA" noProof="0" dirty="0"/>
              <a:t>Introductory Notes</a:t>
            </a:r>
          </a:p>
        </p:txBody>
      </p:sp>
      <p:sp>
        <p:nvSpPr>
          <p:cNvPr id="3" name="Content Placeholder 2">
            <a:extLst>
              <a:ext uri="{FF2B5EF4-FFF2-40B4-BE49-F238E27FC236}">
                <a16:creationId xmlns:a16="http://schemas.microsoft.com/office/drawing/2014/main" id="{84CB652A-7B63-420C-9148-021B162F8286}"/>
              </a:ext>
            </a:extLst>
          </p:cNvPr>
          <p:cNvSpPr>
            <a:spLocks noGrp="1"/>
          </p:cNvSpPr>
          <p:nvPr>
            <p:ph idx="1"/>
          </p:nvPr>
        </p:nvSpPr>
        <p:spPr>
          <a:xfrm>
            <a:off x="457200" y="1772816"/>
            <a:ext cx="8229600" cy="4353347"/>
          </a:xfrm>
        </p:spPr>
        <p:txBody>
          <a:bodyPr/>
          <a:lstStyle/>
          <a:p>
            <a:r>
              <a:rPr lang="en-CA" noProof="0" dirty="0"/>
              <a:t>Looking at Canada here (and USA &amp; Euro, but distinctly)</a:t>
            </a:r>
          </a:p>
          <a:p>
            <a:r>
              <a:rPr lang="en-CA" noProof="0" dirty="0"/>
              <a:t>“Extraterritoriality” next week </a:t>
            </a:r>
            <a:r>
              <a:rPr lang="en-CA" noProof="0" dirty="0">
                <a:sym typeface="Wingdings" panose="05000000000000000000" pitchFamily="2" charset="2"/>
              </a:rPr>
              <a:t> </a:t>
            </a:r>
            <a:r>
              <a:rPr lang="en-CA" b="1" i="1" noProof="0" dirty="0">
                <a:sym typeface="Wingdings" panose="05000000000000000000" pitchFamily="2" charset="2"/>
              </a:rPr>
              <a:t>subject matter</a:t>
            </a:r>
            <a:r>
              <a:rPr lang="en-CA" noProof="0" dirty="0">
                <a:sym typeface="Wingdings" panose="05000000000000000000" pitchFamily="2" charset="2"/>
              </a:rPr>
              <a:t> jurisdiction vs. </a:t>
            </a:r>
            <a:r>
              <a:rPr lang="en-CA" b="1" i="1" noProof="0" dirty="0">
                <a:sym typeface="Wingdings" panose="05000000000000000000" pitchFamily="2" charset="2"/>
              </a:rPr>
              <a:t>territorial</a:t>
            </a:r>
            <a:r>
              <a:rPr lang="en-CA" noProof="0" dirty="0">
                <a:sym typeface="Wingdings" panose="05000000000000000000" pitchFamily="2" charset="2"/>
              </a:rPr>
              <a:t> jurisdiction</a:t>
            </a:r>
          </a:p>
          <a:p>
            <a:pPr marL="0" indent="0">
              <a:buNone/>
            </a:pPr>
            <a:endParaRPr lang="en-CA" noProof="0" dirty="0"/>
          </a:p>
        </p:txBody>
      </p:sp>
      <p:sp>
        <p:nvSpPr>
          <p:cNvPr id="4" name="Footer Placeholder 3">
            <a:extLst>
              <a:ext uri="{FF2B5EF4-FFF2-40B4-BE49-F238E27FC236}">
                <a16:creationId xmlns:a16="http://schemas.microsoft.com/office/drawing/2014/main" id="{63199C64-A7D8-46CB-9494-5306A3C18296}"/>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4290277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B3FB6-B651-47B9-AD38-752CFD4B9780}"/>
              </a:ext>
            </a:extLst>
          </p:cNvPr>
          <p:cNvSpPr>
            <a:spLocks noGrp="1"/>
          </p:cNvSpPr>
          <p:nvPr>
            <p:ph type="title"/>
          </p:nvPr>
        </p:nvSpPr>
        <p:spPr/>
        <p:txBody>
          <a:bodyPr/>
          <a:lstStyle/>
          <a:p>
            <a:r>
              <a:rPr lang="en-CA" noProof="0" dirty="0"/>
              <a:t>Canada - CRTC</a:t>
            </a:r>
          </a:p>
        </p:txBody>
      </p:sp>
      <p:pic>
        <p:nvPicPr>
          <p:cNvPr id="5" name="Content Placeholder 4">
            <a:hlinkClick r:id="rId3"/>
            <a:extLst>
              <a:ext uri="{FF2B5EF4-FFF2-40B4-BE49-F238E27FC236}">
                <a16:creationId xmlns:a16="http://schemas.microsoft.com/office/drawing/2014/main" id="{AAB1E059-8E41-4510-88D6-7A5FF1A7A79A}"/>
              </a:ext>
            </a:extLst>
          </p:cNvPr>
          <p:cNvPicPr>
            <a:picLocks noGrp="1" noChangeAspect="1"/>
          </p:cNvPicPr>
          <p:nvPr>
            <p:ph idx="1"/>
          </p:nvPr>
        </p:nvPicPr>
        <p:blipFill>
          <a:blip r:embed="rId4"/>
          <a:stretch>
            <a:fillRect/>
          </a:stretch>
        </p:blipFill>
        <p:spPr>
          <a:xfrm>
            <a:off x="395536" y="2276872"/>
            <a:ext cx="8229600" cy="2241054"/>
          </a:xfrm>
          <a:prstGeom prst="rect">
            <a:avLst/>
          </a:prstGeom>
        </p:spPr>
      </p:pic>
      <p:sp>
        <p:nvSpPr>
          <p:cNvPr id="4" name="Footer Placeholder 3">
            <a:extLst>
              <a:ext uri="{FF2B5EF4-FFF2-40B4-BE49-F238E27FC236}">
                <a16:creationId xmlns:a16="http://schemas.microsoft.com/office/drawing/2014/main" id="{F8C6108C-33DB-4FE5-90E8-3457AF5F7909}"/>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2815905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DF627-7208-4C1A-A76A-E601219B781E}"/>
              </a:ext>
            </a:extLst>
          </p:cNvPr>
          <p:cNvSpPr>
            <a:spLocks noGrp="1"/>
          </p:cNvSpPr>
          <p:nvPr>
            <p:ph type="title"/>
          </p:nvPr>
        </p:nvSpPr>
        <p:spPr>
          <a:xfrm>
            <a:off x="0" y="136526"/>
            <a:ext cx="9144000" cy="772228"/>
          </a:xfrm>
        </p:spPr>
        <p:txBody>
          <a:bodyPr/>
          <a:lstStyle/>
          <a:p>
            <a:r>
              <a:rPr lang="en-CA" noProof="0" dirty="0"/>
              <a:t>Meet Vicky </a:t>
            </a:r>
            <a:r>
              <a:rPr lang="en-CA" noProof="0" dirty="0" err="1"/>
              <a:t>Eatrides</a:t>
            </a:r>
            <a:r>
              <a:rPr lang="en-CA" noProof="0" dirty="0"/>
              <a:t>, CRTC Chair</a:t>
            </a:r>
          </a:p>
        </p:txBody>
      </p:sp>
      <p:sp>
        <p:nvSpPr>
          <p:cNvPr id="3" name="Content Placeholder 2">
            <a:extLst>
              <a:ext uri="{FF2B5EF4-FFF2-40B4-BE49-F238E27FC236}">
                <a16:creationId xmlns:a16="http://schemas.microsoft.com/office/drawing/2014/main" id="{FF778E6E-809C-4AEA-823C-60D81125FB1E}"/>
              </a:ext>
            </a:extLst>
          </p:cNvPr>
          <p:cNvSpPr>
            <a:spLocks noGrp="1"/>
          </p:cNvSpPr>
          <p:nvPr>
            <p:ph sz="half" idx="1"/>
          </p:nvPr>
        </p:nvSpPr>
        <p:spPr>
          <a:xfrm>
            <a:off x="-495300" y="2397274"/>
            <a:ext cx="1778263" cy="2399845"/>
          </a:xfrm>
        </p:spPr>
        <p:txBody>
          <a:bodyPr/>
          <a:lstStyle/>
          <a:p>
            <a:pPr marL="0" indent="0">
              <a:buNone/>
            </a:pPr>
            <a:r>
              <a:rPr lang="en-CA" noProof="0" dirty="0"/>
              <a:t> </a:t>
            </a:r>
          </a:p>
        </p:txBody>
      </p:sp>
      <p:sp>
        <p:nvSpPr>
          <p:cNvPr id="6" name="Content Placeholder 5">
            <a:extLst>
              <a:ext uri="{FF2B5EF4-FFF2-40B4-BE49-F238E27FC236}">
                <a16:creationId xmlns:a16="http://schemas.microsoft.com/office/drawing/2014/main" id="{DF4571B9-89E2-413F-89E5-158B797026DA}"/>
              </a:ext>
            </a:extLst>
          </p:cNvPr>
          <p:cNvSpPr>
            <a:spLocks noGrp="1"/>
          </p:cNvSpPr>
          <p:nvPr>
            <p:ph sz="half" idx="2"/>
          </p:nvPr>
        </p:nvSpPr>
        <p:spPr>
          <a:xfrm>
            <a:off x="3064660" y="1124744"/>
            <a:ext cx="5622140" cy="5001419"/>
          </a:xfrm>
        </p:spPr>
        <p:txBody>
          <a:bodyPr/>
          <a:lstStyle/>
          <a:p>
            <a:r>
              <a:rPr lang="en-CA" sz="2400" noProof="0" dirty="0"/>
              <a:t>Became Chair Jan 2023 (5 yr term)</a:t>
            </a:r>
          </a:p>
          <a:p>
            <a:pPr algn="l" fontAlgn="auto"/>
            <a:r>
              <a:rPr lang="en-CA" sz="2400" noProof="0" dirty="0"/>
              <a:t>Previously </a:t>
            </a:r>
            <a:r>
              <a:rPr lang="en-CA" sz="2400" b="0" i="0" noProof="0" dirty="0">
                <a:effectLst/>
                <a:latin typeface="-apple-system"/>
              </a:rPr>
              <a:t>Assistant Deputy Minister Innovation, Science and Economic Development Canada</a:t>
            </a:r>
          </a:p>
          <a:p>
            <a:pPr algn="l" fontAlgn="auto"/>
            <a:r>
              <a:rPr lang="en-CA" sz="2400" noProof="0" dirty="0">
                <a:latin typeface="-apple-system"/>
              </a:rPr>
              <a:t>MANY Government jobs since mid-2000s</a:t>
            </a:r>
          </a:p>
          <a:p>
            <a:pPr algn="l" fontAlgn="auto"/>
            <a:r>
              <a:rPr lang="en-CA" sz="2400" noProof="0" dirty="0">
                <a:latin typeface="-apple-system"/>
              </a:rPr>
              <a:t>“Vicky held several leadership roles at the Competition Bureau over a twelve-year period, including Senior Deputy Commissioner in charge of enforcing criminal and civil provisions of the Competition Act.” (CRTC website)</a:t>
            </a:r>
          </a:p>
          <a:p>
            <a:pPr algn="l" fontAlgn="auto"/>
            <a:r>
              <a:rPr lang="en-CA" sz="2400" noProof="0" dirty="0">
                <a:latin typeface="-apple-system"/>
              </a:rPr>
              <a:t>Started as regulatory lawyer @ Stikeman Elliott</a:t>
            </a:r>
            <a:endParaRPr lang="en-CA" sz="2400" noProof="0" dirty="0"/>
          </a:p>
          <a:p>
            <a:endParaRPr lang="en-CA" sz="2400" noProof="0" dirty="0"/>
          </a:p>
        </p:txBody>
      </p:sp>
      <p:sp>
        <p:nvSpPr>
          <p:cNvPr id="4" name="Footer Placeholder 3">
            <a:extLst>
              <a:ext uri="{FF2B5EF4-FFF2-40B4-BE49-F238E27FC236}">
                <a16:creationId xmlns:a16="http://schemas.microsoft.com/office/drawing/2014/main" id="{D3F796E8-A3B6-4222-A340-A95A8A9B160B}"/>
              </a:ext>
            </a:extLst>
          </p:cNvPr>
          <p:cNvSpPr>
            <a:spLocks noGrp="1"/>
          </p:cNvSpPr>
          <p:nvPr>
            <p:ph type="ftr" sz="quarter" idx="11"/>
          </p:nvPr>
        </p:nvSpPr>
        <p:spPr/>
        <p:txBody>
          <a:bodyPr/>
          <a:lstStyle/>
          <a:p>
            <a:pPr>
              <a:defRPr/>
            </a:pPr>
            <a:r>
              <a:rPr lang="en-CA" noProof="0" dirty="0"/>
              <a:t>Class 2</a:t>
            </a:r>
          </a:p>
        </p:txBody>
      </p:sp>
      <p:pic>
        <p:nvPicPr>
          <p:cNvPr id="2050" name="Picture 2" descr="News - Banff World Media Festival 2022">
            <a:extLst>
              <a:ext uri="{FF2B5EF4-FFF2-40B4-BE49-F238E27FC236}">
                <a16:creationId xmlns:a16="http://schemas.microsoft.com/office/drawing/2014/main" id="{0F246BE4-8CA2-ADE3-B2C9-C75C1D59E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44824"/>
            <a:ext cx="3064660"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522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EC156-13E7-4152-9A3B-06D5F1D16CF9}"/>
              </a:ext>
            </a:extLst>
          </p:cNvPr>
          <p:cNvSpPr>
            <a:spLocks noGrp="1"/>
          </p:cNvSpPr>
          <p:nvPr>
            <p:ph type="title"/>
          </p:nvPr>
        </p:nvSpPr>
        <p:spPr/>
        <p:txBody>
          <a:bodyPr/>
          <a:lstStyle/>
          <a:p>
            <a:r>
              <a:rPr lang="en-CA" noProof="0" dirty="0"/>
              <a:t>What does the CRTC do?</a:t>
            </a:r>
          </a:p>
        </p:txBody>
      </p:sp>
      <p:sp>
        <p:nvSpPr>
          <p:cNvPr id="3" name="Content Placeholder 2">
            <a:extLst>
              <a:ext uri="{FF2B5EF4-FFF2-40B4-BE49-F238E27FC236}">
                <a16:creationId xmlns:a16="http://schemas.microsoft.com/office/drawing/2014/main" id="{3793B7F7-2E50-4CD2-96AC-86043430A35A}"/>
              </a:ext>
            </a:extLst>
          </p:cNvPr>
          <p:cNvSpPr>
            <a:spLocks noGrp="1"/>
          </p:cNvSpPr>
          <p:nvPr>
            <p:ph idx="1"/>
          </p:nvPr>
        </p:nvSpPr>
        <p:spPr/>
        <p:txBody>
          <a:bodyPr/>
          <a:lstStyle/>
          <a:p>
            <a:pPr marL="0" indent="0">
              <a:buNone/>
            </a:pPr>
            <a:r>
              <a:rPr lang="en-CA" sz="2800" noProof="0" dirty="0"/>
              <a:t>“[The CRTC] is an administrative tribunal that that operates at arm’s length from the federal government… regulates and supervises broadcasting and telecommunications in the public interest.”</a:t>
            </a:r>
          </a:p>
          <a:p>
            <a:pPr marL="0" indent="0">
              <a:buNone/>
            </a:pPr>
            <a:endParaRPr lang="en-CA" noProof="0" dirty="0"/>
          </a:p>
          <a:p>
            <a:pPr marL="0" indent="0">
              <a:buNone/>
            </a:pPr>
            <a:r>
              <a:rPr lang="en-CA" i="1" noProof="0" dirty="0"/>
              <a:t>Broadcasting Act </a:t>
            </a:r>
            <a:r>
              <a:rPr lang="en-CA" noProof="0" dirty="0"/>
              <a:t> </a:t>
            </a:r>
            <a:r>
              <a:rPr lang="en-CA" noProof="0" dirty="0">
                <a:sym typeface="Wingdings" panose="05000000000000000000" pitchFamily="2" charset="2"/>
              </a:rPr>
              <a:t> </a:t>
            </a:r>
            <a:r>
              <a:rPr lang="en-CA" noProof="0" dirty="0" err="1">
                <a:sym typeface="Wingdings" panose="05000000000000000000" pitchFamily="2" charset="2"/>
              </a:rPr>
              <a:t>CanCon</a:t>
            </a:r>
            <a:r>
              <a:rPr lang="en-CA" noProof="0" dirty="0">
                <a:sym typeface="Wingdings" panose="05000000000000000000" pitchFamily="2" charset="2"/>
              </a:rPr>
              <a:t> esp.</a:t>
            </a:r>
            <a:endParaRPr lang="en-CA" i="1" noProof="0" dirty="0"/>
          </a:p>
          <a:p>
            <a:pPr marL="0" indent="0">
              <a:buNone/>
            </a:pPr>
            <a:r>
              <a:rPr lang="en-CA" i="1" noProof="0" dirty="0"/>
              <a:t>Telecommunications Act</a:t>
            </a:r>
          </a:p>
          <a:p>
            <a:pPr marL="0" indent="0">
              <a:buNone/>
            </a:pPr>
            <a:r>
              <a:rPr lang="en-CA" noProof="0" dirty="0"/>
              <a:t>(+ others - </a:t>
            </a:r>
            <a:r>
              <a:rPr lang="en-CA" i="1" noProof="0" dirty="0"/>
              <a:t>Radiocommunications Act</a:t>
            </a:r>
            <a:r>
              <a:rPr lang="en-CA" noProof="0" dirty="0"/>
              <a:t>, CASL)</a:t>
            </a:r>
          </a:p>
        </p:txBody>
      </p:sp>
      <p:sp>
        <p:nvSpPr>
          <p:cNvPr id="4" name="Footer Placeholder 3">
            <a:extLst>
              <a:ext uri="{FF2B5EF4-FFF2-40B4-BE49-F238E27FC236}">
                <a16:creationId xmlns:a16="http://schemas.microsoft.com/office/drawing/2014/main" id="{0B53E0B0-D808-48C0-BAF7-FF5D875AE56A}"/>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1344853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EC156-13E7-4152-9A3B-06D5F1D16CF9}"/>
              </a:ext>
            </a:extLst>
          </p:cNvPr>
          <p:cNvSpPr>
            <a:spLocks noGrp="1"/>
          </p:cNvSpPr>
          <p:nvPr>
            <p:ph type="title"/>
          </p:nvPr>
        </p:nvSpPr>
        <p:spPr/>
        <p:txBody>
          <a:bodyPr/>
          <a:lstStyle/>
          <a:p>
            <a:r>
              <a:rPr lang="en-CA" noProof="0" dirty="0"/>
              <a:t>What does the CRTC give us?</a:t>
            </a:r>
          </a:p>
        </p:txBody>
      </p:sp>
      <p:sp>
        <p:nvSpPr>
          <p:cNvPr id="3" name="Content Placeholder 2">
            <a:extLst>
              <a:ext uri="{FF2B5EF4-FFF2-40B4-BE49-F238E27FC236}">
                <a16:creationId xmlns:a16="http://schemas.microsoft.com/office/drawing/2014/main" id="{3793B7F7-2E50-4CD2-96AC-86043430A35A}"/>
              </a:ext>
            </a:extLst>
          </p:cNvPr>
          <p:cNvSpPr>
            <a:spLocks noGrp="1"/>
          </p:cNvSpPr>
          <p:nvPr>
            <p:ph idx="1"/>
          </p:nvPr>
        </p:nvSpPr>
        <p:spPr/>
        <p:txBody>
          <a:bodyPr/>
          <a:lstStyle/>
          <a:p>
            <a:endParaRPr lang="en-CA" noProof="0" dirty="0"/>
          </a:p>
          <a:p>
            <a:r>
              <a:rPr lang="en-CA" noProof="0" dirty="0"/>
              <a:t>Public Notices / Notices of Consultations</a:t>
            </a:r>
          </a:p>
          <a:p>
            <a:r>
              <a:rPr lang="en-CA" noProof="0" dirty="0"/>
              <a:t>Information bulletins / circulars</a:t>
            </a:r>
          </a:p>
          <a:p>
            <a:r>
              <a:rPr lang="en-CA" noProof="0" dirty="0"/>
              <a:t>Regulatory Policies</a:t>
            </a:r>
          </a:p>
          <a:p>
            <a:r>
              <a:rPr lang="en-CA" noProof="0" dirty="0"/>
              <a:t>Orders</a:t>
            </a:r>
          </a:p>
          <a:p>
            <a:r>
              <a:rPr lang="en-CA" noProof="0" dirty="0"/>
              <a:t>Decisions</a:t>
            </a:r>
          </a:p>
          <a:p>
            <a:endParaRPr lang="en-CA" noProof="0" dirty="0"/>
          </a:p>
          <a:p>
            <a:pPr marL="0" indent="0">
              <a:buNone/>
            </a:pPr>
            <a:r>
              <a:rPr lang="en-CA" noProof="0" dirty="0">
                <a:sym typeface="Wingdings" panose="05000000000000000000" pitchFamily="2" charset="2"/>
              </a:rPr>
              <a:t> All </a:t>
            </a:r>
            <a:r>
              <a:rPr lang="en-CA" i="1" noProof="0" dirty="0">
                <a:sym typeface="Wingdings" panose="05000000000000000000" pitchFamily="2" charset="2"/>
              </a:rPr>
              <a:t>theoretically</a:t>
            </a:r>
            <a:r>
              <a:rPr lang="en-CA" noProof="0" dirty="0">
                <a:sym typeface="Wingdings" panose="05000000000000000000" pitchFamily="2" charset="2"/>
              </a:rPr>
              <a:t> independent and not political</a:t>
            </a:r>
            <a:endParaRPr lang="en-CA" noProof="0" dirty="0"/>
          </a:p>
        </p:txBody>
      </p:sp>
      <p:sp>
        <p:nvSpPr>
          <p:cNvPr id="4" name="Footer Placeholder 3">
            <a:extLst>
              <a:ext uri="{FF2B5EF4-FFF2-40B4-BE49-F238E27FC236}">
                <a16:creationId xmlns:a16="http://schemas.microsoft.com/office/drawing/2014/main" id="{0B53E0B0-D808-48C0-BAF7-FF5D875AE56A}"/>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7553055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D91CE-89F2-4084-A94C-005C1F0868FB}"/>
              </a:ext>
            </a:extLst>
          </p:cNvPr>
          <p:cNvSpPr>
            <a:spLocks noGrp="1"/>
          </p:cNvSpPr>
          <p:nvPr>
            <p:ph type="title"/>
          </p:nvPr>
        </p:nvSpPr>
        <p:spPr>
          <a:xfrm>
            <a:off x="437991" y="277813"/>
            <a:ext cx="8229600" cy="1092200"/>
          </a:xfrm>
        </p:spPr>
        <p:txBody>
          <a:bodyPr/>
          <a:lstStyle/>
          <a:p>
            <a:r>
              <a:rPr lang="en-CA" noProof="0" dirty="0"/>
              <a:t>Still </a:t>
            </a:r>
            <a:r>
              <a:rPr lang="en-CA" noProof="0" dirty="0" err="1"/>
              <a:t>kinda</a:t>
            </a:r>
            <a:r>
              <a:rPr lang="en-CA" noProof="0" dirty="0"/>
              <a:t> political? - Ministers</a:t>
            </a:r>
          </a:p>
        </p:txBody>
      </p:sp>
      <p:sp>
        <p:nvSpPr>
          <p:cNvPr id="4" name="Footer Placeholder 3">
            <a:extLst>
              <a:ext uri="{FF2B5EF4-FFF2-40B4-BE49-F238E27FC236}">
                <a16:creationId xmlns:a16="http://schemas.microsoft.com/office/drawing/2014/main" id="{DB7D2C0D-AC5B-404B-99B0-09292ABB99FC}"/>
              </a:ext>
            </a:extLst>
          </p:cNvPr>
          <p:cNvSpPr>
            <a:spLocks noGrp="1"/>
          </p:cNvSpPr>
          <p:nvPr>
            <p:ph type="ftr" sz="quarter" idx="11"/>
          </p:nvPr>
        </p:nvSpPr>
        <p:spPr/>
        <p:txBody>
          <a:bodyPr/>
          <a:lstStyle/>
          <a:p>
            <a:pPr>
              <a:defRPr/>
            </a:pPr>
            <a:r>
              <a:rPr lang="en-CA" noProof="0" dirty="0"/>
              <a:t>Class 2</a:t>
            </a:r>
          </a:p>
        </p:txBody>
      </p:sp>
      <p:sp>
        <p:nvSpPr>
          <p:cNvPr id="3" name="Content Placeholder 2">
            <a:extLst>
              <a:ext uri="{FF2B5EF4-FFF2-40B4-BE49-F238E27FC236}">
                <a16:creationId xmlns:a16="http://schemas.microsoft.com/office/drawing/2014/main" id="{7AD20F03-FC5B-4C91-AC29-F2642D4FAC45}"/>
              </a:ext>
            </a:extLst>
          </p:cNvPr>
          <p:cNvSpPr>
            <a:spLocks noGrp="1"/>
          </p:cNvSpPr>
          <p:nvPr>
            <p:ph idx="1"/>
          </p:nvPr>
        </p:nvSpPr>
        <p:spPr/>
        <p:txBody>
          <a:bodyPr/>
          <a:lstStyle/>
          <a:p>
            <a:pPr marL="0" indent="0">
              <a:buNone/>
            </a:pPr>
            <a:r>
              <a:rPr lang="en-CA" noProof="0" dirty="0"/>
              <a:t> </a:t>
            </a:r>
          </a:p>
        </p:txBody>
      </p:sp>
      <p:sp>
        <p:nvSpPr>
          <p:cNvPr id="11" name="TextBox 10">
            <a:extLst>
              <a:ext uri="{FF2B5EF4-FFF2-40B4-BE49-F238E27FC236}">
                <a16:creationId xmlns:a16="http://schemas.microsoft.com/office/drawing/2014/main" id="{68A4E434-89AA-4DB7-AF3B-6B63240A26C1}"/>
              </a:ext>
            </a:extLst>
          </p:cNvPr>
          <p:cNvSpPr txBox="1"/>
          <p:nvPr/>
        </p:nvSpPr>
        <p:spPr>
          <a:xfrm>
            <a:off x="437991" y="5445224"/>
            <a:ext cx="3485937" cy="369332"/>
          </a:xfrm>
          <a:prstGeom prst="rect">
            <a:avLst/>
          </a:prstGeom>
          <a:noFill/>
        </p:spPr>
        <p:txBody>
          <a:bodyPr wrap="square" rtlCol="0">
            <a:spAutoFit/>
          </a:bodyPr>
          <a:lstStyle/>
          <a:p>
            <a:r>
              <a:rPr lang="en-CA" i="1" noProof="0" dirty="0">
                <a:solidFill>
                  <a:schemeClr val="bg1"/>
                </a:solidFill>
              </a:rPr>
              <a:t>Broadcasting Act</a:t>
            </a:r>
          </a:p>
        </p:txBody>
      </p:sp>
      <p:sp>
        <p:nvSpPr>
          <p:cNvPr id="13" name="TextBox 12">
            <a:extLst>
              <a:ext uri="{FF2B5EF4-FFF2-40B4-BE49-F238E27FC236}">
                <a16:creationId xmlns:a16="http://schemas.microsoft.com/office/drawing/2014/main" id="{0F5A544A-F12C-4FE0-B6AD-59D02BAADFE1}"/>
              </a:ext>
            </a:extLst>
          </p:cNvPr>
          <p:cNvSpPr txBox="1"/>
          <p:nvPr/>
        </p:nvSpPr>
        <p:spPr>
          <a:xfrm>
            <a:off x="5292080" y="5418906"/>
            <a:ext cx="2981881" cy="369332"/>
          </a:xfrm>
          <a:prstGeom prst="rect">
            <a:avLst/>
          </a:prstGeom>
          <a:noFill/>
        </p:spPr>
        <p:txBody>
          <a:bodyPr wrap="square" rtlCol="0">
            <a:spAutoFit/>
          </a:bodyPr>
          <a:lstStyle/>
          <a:p>
            <a:r>
              <a:rPr lang="en-CA" i="1" noProof="0" dirty="0">
                <a:solidFill>
                  <a:schemeClr val="bg1"/>
                </a:solidFill>
              </a:rPr>
              <a:t>Telecommunications Act</a:t>
            </a:r>
          </a:p>
        </p:txBody>
      </p:sp>
      <p:pic>
        <p:nvPicPr>
          <p:cNvPr id="10" name="Picture 9">
            <a:extLst>
              <a:ext uri="{FF2B5EF4-FFF2-40B4-BE49-F238E27FC236}">
                <a16:creationId xmlns:a16="http://schemas.microsoft.com/office/drawing/2014/main" id="{4DB07C68-A702-51ED-EB33-57AB97AECD6B}"/>
              </a:ext>
            </a:extLst>
          </p:cNvPr>
          <p:cNvPicPr>
            <a:picLocks noChangeAspect="1"/>
          </p:cNvPicPr>
          <p:nvPr/>
        </p:nvPicPr>
        <p:blipFill>
          <a:blip r:embed="rId3"/>
          <a:stretch>
            <a:fillRect/>
          </a:stretch>
        </p:blipFill>
        <p:spPr>
          <a:xfrm>
            <a:off x="3807780" y="2860331"/>
            <a:ext cx="4455093" cy="2464700"/>
          </a:xfrm>
          <a:prstGeom prst="rect">
            <a:avLst/>
          </a:prstGeom>
        </p:spPr>
      </p:pic>
      <p:pic>
        <p:nvPicPr>
          <p:cNvPr id="7" name="Picture 6" descr="The image depicts a person, likely Marc Miller, holding a document or sign related to the role of Minister of Canadian Identity and Culture.&#10;&#10;AI-generated content may be incorrect.">
            <a:extLst>
              <a:ext uri="{FF2B5EF4-FFF2-40B4-BE49-F238E27FC236}">
                <a16:creationId xmlns:a16="http://schemas.microsoft.com/office/drawing/2014/main" id="{1B6B4079-DA38-A4F2-A276-85C73D00C253}"/>
              </a:ext>
            </a:extLst>
          </p:cNvPr>
          <p:cNvPicPr>
            <a:picLocks noChangeAspect="1"/>
          </p:cNvPicPr>
          <p:nvPr/>
        </p:nvPicPr>
        <p:blipFill>
          <a:blip r:embed="rId4"/>
          <a:stretch>
            <a:fillRect/>
          </a:stretch>
        </p:blipFill>
        <p:spPr>
          <a:xfrm>
            <a:off x="457200" y="1477094"/>
            <a:ext cx="2309947" cy="3861048"/>
          </a:xfrm>
          <a:prstGeom prst="rect">
            <a:avLst/>
          </a:prstGeom>
        </p:spPr>
      </p:pic>
    </p:spTree>
    <p:extLst>
      <p:ext uri="{BB962C8B-B14F-4D97-AF65-F5344CB8AC3E}">
        <p14:creationId xmlns:p14="http://schemas.microsoft.com/office/powerpoint/2010/main" val="497922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E48CD-BB94-1AD0-0147-2BE2332DB71D}"/>
              </a:ext>
            </a:extLst>
          </p:cNvPr>
          <p:cNvSpPr>
            <a:spLocks noGrp="1"/>
          </p:cNvSpPr>
          <p:nvPr>
            <p:ph type="title"/>
          </p:nvPr>
        </p:nvSpPr>
        <p:spPr/>
        <p:txBody>
          <a:bodyPr/>
          <a:lstStyle/>
          <a:p>
            <a:r>
              <a:rPr lang="en-CA" noProof="0" dirty="0"/>
              <a:t>New(-</a:t>
            </a:r>
            <a:r>
              <a:rPr lang="en-CA" noProof="0" dirty="0" err="1"/>
              <a:t>ish</a:t>
            </a:r>
            <a:r>
              <a:rPr lang="en-CA" noProof="0" dirty="0"/>
              <a:t>) Minister!</a:t>
            </a:r>
          </a:p>
        </p:txBody>
      </p:sp>
      <p:sp>
        <p:nvSpPr>
          <p:cNvPr id="3" name="Content Placeholder 2">
            <a:extLst>
              <a:ext uri="{FF2B5EF4-FFF2-40B4-BE49-F238E27FC236}">
                <a16:creationId xmlns:a16="http://schemas.microsoft.com/office/drawing/2014/main" id="{C5C7D2B9-ABD0-AD01-4F9A-867464A3EF24}"/>
              </a:ext>
            </a:extLst>
          </p:cNvPr>
          <p:cNvSpPr>
            <a:spLocks noGrp="1"/>
          </p:cNvSpPr>
          <p:nvPr>
            <p:ph idx="1"/>
          </p:nvPr>
        </p:nvSpPr>
        <p:spPr/>
        <p:txBody>
          <a:bodyPr/>
          <a:lstStyle/>
          <a:p>
            <a:pPr marL="0" indent="0">
              <a:buNone/>
            </a:pPr>
            <a:endParaRPr lang="en-CA" sz="2800" noProof="0" dirty="0"/>
          </a:p>
          <a:p>
            <a:pPr marL="0" indent="0">
              <a:buNone/>
            </a:pPr>
            <a:endParaRPr lang="en-CA" sz="2800" noProof="0" dirty="0"/>
          </a:p>
          <a:p>
            <a:pPr marL="0" indent="0">
              <a:buNone/>
            </a:pPr>
            <a:endParaRPr lang="en-CA" sz="2800" noProof="0" dirty="0"/>
          </a:p>
          <a:p>
            <a:pPr marL="0" indent="0">
              <a:buNone/>
            </a:pPr>
            <a:endParaRPr lang="en-CA" sz="2800" noProof="0" dirty="0"/>
          </a:p>
          <a:p>
            <a:pPr marL="0" indent="0">
              <a:buNone/>
            </a:pPr>
            <a:r>
              <a:rPr lang="en-CA" sz="2800" u="sng" noProof="0" dirty="0"/>
              <a:t>Role:</a:t>
            </a:r>
          </a:p>
          <a:p>
            <a:pPr marL="0" indent="0">
              <a:buNone/>
            </a:pPr>
            <a:r>
              <a:rPr lang="en-CA" sz="2800" noProof="0" dirty="0"/>
              <a:t>???????????</a:t>
            </a:r>
          </a:p>
          <a:p>
            <a:pPr marL="0" indent="0">
              <a:buNone/>
            </a:pPr>
            <a:r>
              <a:rPr lang="en-CA" sz="2800" noProof="0" dirty="0"/>
              <a:t>Click on link above </a:t>
            </a:r>
            <a:r>
              <a:rPr lang="en-CA" sz="2800" noProof="0" dirty="0">
                <a:sym typeface="Wingdings" panose="05000000000000000000" pitchFamily="2" charset="2"/>
              </a:rPr>
              <a:t> Just goes to Innovation, Science and Economic Development Canada (ISED)  (same as Joly’s department)</a:t>
            </a:r>
            <a:endParaRPr lang="en-CA" sz="2800" noProof="0" dirty="0"/>
          </a:p>
        </p:txBody>
      </p:sp>
      <p:sp>
        <p:nvSpPr>
          <p:cNvPr id="4" name="Footer Placeholder 3">
            <a:extLst>
              <a:ext uri="{FF2B5EF4-FFF2-40B4-BE49-F238E27FC236}">
                <a16:creationId xmlns:a16="http://schemas.microsoft.com/office/drawing/2014/main" id="{589F3127-75B3-5524-A9AD-739D9E7787F3}"/>
              </a:ext>
            </a:extLst>
          </p:cNvPr>
          <p:cNvSpPr>
            <a:spLocks noGrp="1"/>
          </p:cNvSpPr>
          <p:nvPr>
            <p:ph type="ftr" sz="quarter" idx="11"/>
          </p:nvPr>
        </p:nvSpPr>
        <p:spPr/>
        <p:txBody>
          <a:bodyPr/>
          <a:lstStyle/>
          <a:p>
            <a:pPr>
              <a:defRPr/>
            </a:pPr>
            <a:r>
              <a:rPr lang="en-CA" noProof="0" dirty="0"/>
              <a:t>Class 2</a:t>
            </a:r>
          </a:p>
        </p:txBody>
      </p:sp>
      <p:pic>
        <p:nvPicPr>
          <p:cNvPr id="8" name="Picture 7">
            <a:extLst>
              <a:ext uri="{FF2B5EF4-FFF2-40B4-BE49-F238E27FC236}">
                <a16:creationId xmlns:a16="http://schemas.microsoft.com/office/drawing/2014/main" id="{DA940E3B-F9E3-2BA2-A02B-B3CBF7D3F1C7}"/>
              </a:ext>
            </a:extLst>
          </p:cNvPr>
          <p:cNvPicPr>
            <a:picLocks noChangeAspect="1"/>
          </p:cNvPicPr>
          <p:nvPr/>
        </p:nvPicPr>
        <p:blipFill>
          <a:blip r:embed="rId2"/>
          <a:stretch>
            <a:fillRect/>
          </a:stretch>
        </p:blipFill>
        <p:spPr>
          <a:xfrm>
            <a:off x="428625" y="1196752"/>
            <a:ext cx="8258175" cy="2514600"/>
          </a:xfrm>
          <a:prstGeom prst="rect">
            <a:avLst/>
          </a:prstGeom>
        </p:spPr>
      </p:pic>
    </p:spTree>
    <p:extLst>
      <p:ext uri="{BB962C8B-B14F-4D97-AF65-F5344CB8AC3E}">
        <p14:creationId xmlns:p14="http://schemas.microsoft.com/office/powerpoint/2010/main" val="17267427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D91CE-89F2-4084-A94C-005C1F0868FB}"/>
              </a:ext>
            </a:extLst>
          </p:cNvPr>
          <p:cNvSpPr>
            <a:spLocks noGrp="1"/>
          </p:cNvSpPr>
          <p:nvPr>
            <p:ph type="title"/>
          </p:nvPr>
        </p:nvSpPr>
        <p:spPr/>
        <p:txBody>
          <a:bodyPr/>
          <a:lstStyle/>
          <a:p>
            <a:r>
              <a:rPr lang="en-CA" noProof="0" dirty="0"/>
              <a:t>Still </a:t>
            </a:r>
            <a:r>
              <a:rPr lang="en-CA" noProof="0" dirty="0" err="1"/>
              <a:t>kinda</a:t>
            </a:r>
            <a:r>
              <a:rPr lang="en-CA" noProof="0" dirty="0"/>
              <a:t> political?</a:t>
            </a:r>
          </a:p>
        </p:txBody>
      </p:sp>
      <p:sp>
        <p:nvSpPr>
          <p:cNvPr id="4" name="Footer Placeholder 3">
            <a:extLst>
              <a:ext uri="{FF2B5EF4-FFF2-40B4-BE49-F238E27FC236}">
                <a16:creationId xmlns:a16="http://schemas.microsoft.com/office/drawing/2014/main" id="{DB7D2C0D-AC5B-404B-99B0-09292ABB99FC}"/>
              </a:ext>
            </a:extLst>
          </p:cNvPr>
          <p:cNvSpPr>
            <a:spLocks noGrp="1"/>
          </p:cNvSpPr>
          <p:nvPr>
            <p:ph type="ftr" sz="quarter" idx="11"/>
          </p:nvPr>
        </p:nvSpPr>
        <p:spPr/>
        <p:txBody>
          <a:bodyPr/>
          <a:lstStyle/>
          <a:p>
            <a:pPr>
              <a:defRPr/>
            </a:pPr>
            <a:r>
              <a:rPr lang="en-CA" noProof="0" dirty="0"/>
              <a:t>Class 2</a:t>
            </a:r>
          </a:p>
        </p:txBody>
      </p:sp>
      <p:sp>
        <p:nvSpPr>
          <p:cNvPr id="6" name="Content Placeholder 5">
            <a:extLst>
              <a:ext uri="{FF2B5EF4-FFF2-40B4-BE49-F238E27FC236}">
                <a16:creationId xmlns:a16="http://schemas.microsoft.com/office/drawing/2014/main" id="{BC62E83A-9053-436E-A6FA-3CD80474FD3E}"/>
              </a:ext>
            </a:extLst>
          </p:cNvPr>
          <p:cNvSpPr>
            <a:spLocks noGrp="1"/>
          </p:cNvSpPr>
          <p:nvPr>
            <p:ph idx="1"/>
          </p:nvPr>
        </p:nvSpPr>
        <p:spPr/>
        <p:txBody>
          <a:bodyPr/>
          <a:lstStyle/>
          <a:p>
            <a:pPr marL="0" indent="0">
              <a:buNone/>
            </a:pPr>
            <a:r>
              <a:rPr lang="en-CA" i="1" noProof="0" dirty="0"/>
              <a:t>Telecommunications Act</a:t>
            </a:r>
          </a:p>
          <a:p>
            <a:pPr marL="0" indent="0">
              <a:buNone/>
            </a:pPr>
            <a:r>
              <a:rPr lang="en-CA" sz="2800" noProof="0" dirty="0"/>
              <a:t>47. The Commission [</a:t>
            </a:r>
            <a:r>
              <a:rPr lang="en-CA" sz="2800" i="1" noProof="0" dirty="0"/>
              <a:t>ed. – CRTC</a:t>
            </a:r>
            <a:r>
              <a:rPr lang="en-CA" sz="2800" noProof="0" dirty="0"/>
              <a:t>] shall exercise its powers and perform its duties under this Act and any special Act</a:t>
            </a:r>
          </a:p>
          <a:p>
            <a:pPr marL="0" indent="0">
              <a:buNone/>
            </a:pPr>
            <a:r>
              <a:rPr lang="en-CA" sz="2800" noProof="0" dirty="0"/>
              <a:t>(…)</a:t>
            </a:r>
          </a:p>
          <a:p>
            <a:pPr marL="0" indent="0">
              <a:buNone/>
            </a:pPr>
            <a:r>
              <a:rPr lang="en-CA" sz="2800" noProof="0" dirty="0"/>
              <a:t>(b) in accordance with </a:t>
            </a:r>
            <a:r>
              <a:rPr lang="en-CA" sz="2800" b="1" noProof="0" dirty="0"/>
              <a:t>any orders made by the Governor in Council </a:t>
            </a:r>
            <a:r>
              <a:rPr lang="en-CA" sz="2800" noProof="0" dirty="0"/>
              <a:t>under section 8 or any standards prescribed by the Minister [</a:t>
            </a:r>
            <a:r>
              <a:rPr lang="en-CA" sz="2800" i="1" noProof="0" dirty="0"/>
              <a:t>ed. – Industry Minister</a:t>
            </a:r>
            <a:r>
              <a:rPr lang="en-CA" sz="2800" noProof="0" dirty="0"/>
              <a:t>] under section 15.</a:t>
            </a:r>
          </a:p>
        </p:txBody>
      </p:sp>
    </p:spTree>
    <p:extLst>
      <p:ext uri="{BB962C8B-B14F-4D97-AF65-F5344CB8AC3E}">
        <p14:creationId xmlns:p14="http://schemas.microsoft.com/office/powerpoint/2010/main" val="6043737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ED37C-650F-E8B8-4C47-59322E9EDD67}"/>
              </a:ext>
            </a:extLst>
          </p:cNvPr>
          <p:cNvSpPr>
            <a:spLocks noGrp="1"/>
          </p:cNvSpPr>
          <p:nvPr>
            <p:ph type="title"/>
          </p:nvPr>
        </p:nvSpPr>
        <p:spPr/>
        <p:txBody>
          <a:bodyPr/>
          <a:lstStyle/>
          <a:p>
            <a:r>
              <a:rPr lang="en-CA" noProof="0" dirty="0"/>
              <a:t>Oh yeah, it’s all politics baby</a:t>
            </a:r>
          </a:p>
        </p:txBody>
      </p:sp>
      <p:sp>
        <p:nvSpPr>
          <p:cNvPr id="3" name="Content Placeholder 2">
            <a:extLst>
              <a:ext uri="{FF2B5EF4-FFF2-40B4-BE49-F238E27FC236}">
                <a16:creationId xmlns:a16="http://schemas.microsoft.com/office/drawing/2014/main" id="{35EEB03C-1CC9-2FE4-D5BD-0177C017494E}"/>
              </a:ext>
            </a:extLst>
          </p:cNvPr>
          <p:cNvSpPr>
            <a:spLocks noGrp="1"/>
          </p:cNvSpPr>
          <p:nvPr>
            <p:ph idx="1"/>
          </p:nvPr>
        </p:nvSpPr>
        <p:spPr>
          <a:xfrm>
            <a:off x="457200" y="1340768"/>
            <a:ext cx="8229600" cy="4785395"/>
          </a:xfrm>
        </p:spPr>
        <p:txBody>
          <a:bodyPr/>
          <a:lstStyle/>
          <a:p>
            <a:pPr marL="0" indent="0">
              <a:buNone/>
            </a:pPr>
            <a:r>
              <a:rPr lang="en-CA" sz="2800" u="sng" noProof="0" dirty="0"/>
              <a:t>News Release June 2026:</a:t>
            </a:r>
          </a:p>
          <a:p>
            <a:pPr marL="0" indent="0">
              <a:buNone/>
            </a:pPr>
            <a:r>
              <a:rPr lang="en-CA" i="1" noProof="0" dirty="0"/>
              <a:t>Government of Canada announces immediate support to strengthen Canadian culture and ensure Canadian content remains affordable</a:t>
            </a:r>
          </a:p>
          <a:p>
            <a:pPr marL="0" indent="0">
              <a:buNone/>
            </a:pPr>
            <a:endParaRPr lang="en-CA" sz="2800" i="1" noProof="0" dirty="0"/>
          </a:p>
          <a:p>
            <a:pPr marL="0" indent="0">
              <a:buNone/>
            </a:pPr>
            <a:r>
              <a:rPr lang="en-CA" sz="2800" noProof="0" dirty="0"/>
              <a:t>“The minister (Miller) is also directing the Canadian Radio-television and Telecommunications Commissions (CRTC) to review its recent decision to regulate online streamers and Canadian broadcasters.” (re </a:t>
            </a:r>
            <a:r>
              <a:rPr lang="en-CA" sz="2800" i="1" noProof="0" dirty="0"/>
              <a:t>Online Streaming Act</a:t>
            </a:r>
            <a:r>
              <a:rPr lang="en-CA" sz="2800" noProof="0" dirty="0"/>
              <a:t>, I’ll get back to that)</a:t>
            </a:r>
          </a:p>
        </p:txBody>
      </p:sp>
      <p:sp>
        <p:nvSpPr>
          <p:cNvPr id="4" name="Footer Placeholder 3">
            <a:extLst>
              <a:ext uri="{FF2B5EF4-FFF2-40B4-BE49-F238E27FC236}">
                <a16:creationId xmlns:a16="http://schemas.microsoft.com/office/drawing/2014/main" id="{53B211AB-4068-FF2B-2C54-06E6A1BA6EE6}"/>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29506378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1E222-480D-6071-2072-36DCDB967EEF}"/>
              </a:ext>
            </a:extLst>
          </p:cNvPr>
          <p:cNvSpPr>
            <a:spLocks noGrp="1"/>
          </p:cNvSpPr>
          <p:nvPr>
            <p:ph type="title"/>
          </p:nvPr>
        </p:nvSpPr>
        <p:spPr>
          <a:xfrm>
            <a:off x="457200" y="274638"/>
            <a:ext cx="8229600" cy="706090"/>
          </a:xfrm>
        </p:spPr>
        <p:txBody>
          <a:bodyPr/>
          <a:lstStyle/>
          <a:p>
            <a:r>
              <a:rPr lang="en-CA" i="1" noProof="0" dirty="0"/>
              <a:t>Telecommunications Act</a:t>
            </a:r>
            <a:endParaRPr lang="en-CA" noProof="0" dirty="0"/>
          </a:p>
        </p:txBody>
      </p:sp>
      <p:sp>
        <p:nvSpPr>
          <p:cNvPr id="3" name="Content Placeholder 2">
            <a:extLst>
              <a:ext uri="{FF2B5EF4-FFF2-40B4-BE49-F238E27FC236}">
                <a16:creationId xmlns:a16="http://schemas.microsoft.com/office/drawing/2014/main" id="{5F1B9272-51DE-E8D1-0C07-C19332719AD3}"/>
              </a:ext>
            </a:extLst>
          </p:cNvPr>
          <p:cNvSpPr>
            <a:spLocks noGrp="1"/>
          </p:cNvSpPr>
          <p:nvPr>
            <p:ph idx="1"/>
          </p:nvPr>
        </p:nvSpPr>
        <p:spPr>
          <a:xfrm>
            <a:off x="457200" y="1124744"/>
            <a:ext cx="8229600" cy="5001419"/>
          </a:xfrm>
        </p:spPr>
        <p:txBody>
          <a:bodyPr/>
          <a:lstStyle/>
          <a:p>
            <a:pPr marL="0" indent="0">
              <a:buNone/>
            </a:pPr>
            <a:r>
              <a:rPr lang="en-CA" sz="2000" b="1" u="sng" noProof="0" dirty="0"/>
              <a:t>Section 2</a:t>
            </a:r>
          </a:p>
          <a:p>
            <a:pPr marL="0" indent="0">
              <a:buNone/>
            </a:pPr>
            <a:r>
              <a:rPr lang="en-CA" sz="2000" b="1" noProof="0" dirty="0"/>
              <a:t> telecommunications</a:t>
            </a:r>
            <a:r>
              <a:rPr lang="en-CA" sz="2000" noProof="0" dirty="0"/>
              <a:t> means the emission, transmission or reception of intelligence by any wire, cable, radio, optical or other electromagnetic system, or by any similar technical system; </a:t>
            </a:r>
          </a:p>
          <a:p>
            <a:pPr marL="0" indent="0">
              <a:buNone/>
            </a:pPr>
            <a:r>
              <a:rPr lang="en-CA" sz="2000" b="1" noProof="0" dirty="0"/>
              <a:t>intelligence</a:t>
            </a:r>
            <a:r>
              <a:rPr lang="en-CA" sz="2000" noProof="0" dirty="0"/>
              <a:t> means signs, signals, writing, images, sounds or intelligence of any nature</a:t>
            </a:r>
          </a:p>
          <a:p>
            <a:pPr marL="0" indent="0">
              <a:buNone/>
            </a:pPr>
            <a:endParaRPr lang="en-CA" sz="2000" noProof="0" dirty="0"/>
          </a:p>
          <a:p>
            <a:pPr marL="0" indent="0">
              <a:buNone/>
            </a:pPr>
            <a:r>
              <a:rPr lang="en-CA" sz="2000" b="1" u="sng" noProof="0" dirty="0"/>
              <a:t>Section 4</a:t>
            </a:r>
          </a:p>
          <a:p>
            <a:pPr marL="0" indent="0">
              <a:buNone/>
            </a:pPr>
            <a:r>
              <a:rPr lang="en-CA" sz="2000" noProof="0" dirty="0"/>
              <a:t>…does not apply in respect of broadcasting by a broadcasting undertaking…</a:t>
            </a:r>
          </a:p>
          <a:p>
            <a:pPr marL="0" indent="0">
              <a:buNone/>
            </a:pPr>
            <a:r>
              <a:rPr lang="en-CA" sz="2000" b="1" noProof="0" dirty="0">
                <a:sym typeface="Wingdings" panose="05000000000000000000" pitchFamily="2" charset="2"/>
              </a:rPr>
              <a:t> So the </a:t>
            </a:r>
            <a:r>
              <a:rPr lang="en-CA" sz="2000" b="1" i="1" noProof="0" dirty="0">
                <a:sym typeface="Wingdings" panose="05000000000000000000" pitchFamily="2" charset="2"/>
              </a:rPr>
              <a:t>Broadcasting Act </a:t>
            </a:r>
            <a:r>
              <a:rPr lang="en-CA" sz="2000" b="1" noProof="0" dirty="0">
                <a:sym typeface="Wingdings" panose="05000000000000000000" pitchFamily="2" charset="2"/>
              </a:rPr>
              <a:t>applies to those circumstances</a:t>
            </a:r>
            <a:endParaRPr lang="en-CA" sz="2000" b="1" noProof="0" dirty="0"/>
          </a:p>
          <a:p>
            <a:pPr marL="0" indent="0">
              <a:buNone/>
            </a:pPr>
            <a:endParaRPr lang="en-CA" sz="2000" noProof="0" dirty="0"/>
          </a:p>
          <a:p>
            <a:pPr marL="0" indent="0">
              <a:buNone/>
            </a:pPr>
            <a:r>
              <a:rPr lang="en-CA" sz="2000" b="1" u="sng" noProof="0" dirty="0"/>
              <a:t>Section 4.1 (new!)</a:t>
            </a:r>
          </a:p>
          <a:p>
            <a:pPr marL="0" indent="0">
              <a:buNone/>
            </a:pPr>
            <a:r>
              <a:rPr lang="en-CA" sz="2000" noProof="0" dirty="0"/>
              <a:t>…does not apply in respect of the making available of news content on or by a digital news intermediary in respect of which the </a:t>
            </a:r>
            <a:r>
              <a:rPr lang="en-CA" sz="2000" i="1" noProof="0" dirty="0"/>
              <a:t>Online News Act </a:t>
            </a:r>
            <a:r>
              <a:rPr lang="en-CA" sz="2000" noProof="0" dirty="0"/>
              <a:t>applies</a:t>
            </a:r>
          </a:p>
        </p:txBody>
      </p:sp>
      <p:sp>
        <p:nvSpPr>
          <p:cNvPr id="4" name="Footer Placeholder 3">
            <a:extLst>
              <a:ext uri="{FF2B5EF4-FFF2-40B4-BE49-F238E27FC236}">
                <a16:creationId xmlns:a16="http://schemas.microsoft.com/office/drawing/2014/main" id="{FD74FA81-C0C5-F573-8FB2-F52194407FFC}"/>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241682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9EE87-3AD3-4434-A171-D61C17EC6572}"/>
              </a:ext>
            </a:extLst>
          </p:cNvPr>
          <p:cNvSpPr>
            <a:spLocks noGrp="1"/>
          </p:cNvSpPr>
          <p:nvPr>
            <p:ph type="title"/>
          </p:nvPr>
        </p:nvSpPr>
        <p:spPr>
          <a:xfrm>
            <a:off x="457200" y="0"/>
            <a:ext cx="8229600" cy="980728"/>
          </a:xfrm>
        </p:spPr>
        <p:txBody>
          <a:bodyPr/>
          <a:lstStyle/>
          <a:p>
            <a:r>
              <a:rPr lang="en-CA" i="1" noProof="0" dirty="0"/>
              <a:t>Telecommunications Act </a:t>
            </a:r>
            <a:r>
              <a:rPr lang="en-CA" noProof="0" dirty="0"/>
              <a:t>s. 7</a:t>
            </a:r>
          </a:p>
        </p:txBody>
      </p:sp>
      <p:sp>
        <p:nvSpPr>
          <p:cNvPr id="3" name="Content Placeholder 2">
            <a:extLst>
              <a:ext uri="{FF2B5EF4-FFF2-40B4-BE49-F238E27FC236}">
                <a16:creationId xmlns:a16="http://schemas.microsoft.com/office/drawing/2014/main" id="{C0573450-1B26-42E2-AFE7-6B35E32BCB56}"/>
              </a:ext>
            </a:extLst>
          </p:cNvPr>
          <p:cNvSpPr>
            <a:spLocks noGrp="1"/>
          </p:cNvSpPr>
          <p:nvPr>
            <p:ph idx="1"/>
          </p:nvPr>
        </p:nvSpPr>
        <p:spPr>
          <a:xfrm>
            <a:off x="251520" y="980728"/>
            <a:ext cx="8784976" cy="5145435"/>
          </a:xfrm>
        </p:spPr>
        <p:txBody>
          <a:bodyPr/>
          <a:lstStyle/>
          <a:p>
            <a:pPr marL="0" indent="0">
              <a:buNone/>
            </a:pPr>
            <a:r>
              <a:rPr lang="en-CA" sz="1600" b="1" noProof="0" dirty="0"/>
              <a:t>Canadian Telecommunications Policy</a:t>
            </a:r>
          </a:p>
          <a:p>
            <a:pPr marL="0" indent="0">
              <a:buNone/>
            </a:pPr>
            <a:r>
              <a:rPr lang="en-CA" sz="1600" noProof="0" dirty="0"/>
              <a:t>It is hereby affirmed that telecommunications performs an essential role in the maintenance of Canada’s identity and sovereignty and that the Canadian telecommunications policy has as its objectives</a:t>
            </a:r>
          </a:p>
          <a:p>
            <a:pPr marL="0" indent="0">
              <a:buNone/>
            </a:pPr>
            <a:r>
              <a:rPr lang="en-CA" sz="1600" b="1" noProof="0" dirty="0"/>
              <a:t>(a)</a:t>
            </a:r>
            <a:r>
              <a:rPr lang="en-CA" sz="1600" noProof="0" dirty="0"/>
              <a:t> to facilitate the orderly development throughout Canada of a telecommunications system that serves to safeguard, enrich and strengthen the social and economic fabric of Canada and its regions;</a:t>
            </a:r>
          </a:p>
          <a:p>
            <a:pPr marL="0" indent="0">
              <a:buNone/>
            </a:pPr>
            <a:r>
              <a:rPr lang="en-CA" sz="1600" b="1" noProof="0" dirty="0"/>
              <a:t>(b)</a:t>
            </a:r>
            <a:r>
              <a:rPr lang="en-CA" sz="1600" noProof="0" dirty="0"/>
              <a:t> to render reliable and affordable telecommunications services of high quality accessible to Canadians in both urban and rural areas in all regions of Canada;</a:t>
            </a:r>
          </a:p>
          <a:p>
            <a:pPr marL="0" indent="0">
              <a:buNone/>
            </a:pPr>
            <a:r>
              <a:rPr lang="en-CA" sz="1600" b="1" noProof="0" dirty="0"/>
              <a:t>(c)</a:t>
            </a:r>
            <a:r>
              <a:rPr lang="en-CA" sz="1600" noProof="0" dirty="0"/>
              <a:t> to enhance the efficiency and competitiveness, at the national and international levels, of Canadian telecommunications;</a:t>
            </a:r>
          </a:p>
          <a:p>
            <a:pPr marL="0" indent="0">
              <a:buNone/>
            </a:pPr>
            <a:r>
              <a:rPr lang="en-CA" sz="1600" b="1" noProof="0" dirty="0"/>
              <a:t>(d)</a:t>
            </a:r>
            <a:r>
              <a:rPr lang="en-CA" sz="1600" noProof="0" dirty="0"/>
              <a:t> to promote the ownership and control of Canadian carriers by Canadians;</a:t>
            </a:r>
          </a:p>
          <a:p>
            <a:pPr marL="0" indent="0">
              <a:buNone/>
            </a:pPr>
            <a:r>
              <a:rPr lang="en-CA" sz="1600" b="1" noProof="0" dirty="0"/>
              <a:t>(e)</a:t>
            </a:r>
            <a:r>
              <a:rPr lang="en-CA" sz="1600" noProof="0" dirty="0"/>
              <a:t> to promote the use of Canadian transmission facilities for telecommunications within Canada and between Canada and points outside Canada;</a:t>
            </a:r>
          </a:p>
          <a:p>
            <a:pPr marL="0" indent="0">
              <a:buNone/>
            </a:pPr>
            <a:r>
              <a:rPr lang="en-CA" sz="1600" b="1" noProof="0" dirty="0"/>
              <a:t>(f)</a:t>
            </a:r>
            <a:r>
              <a:rPr lang="en-CA" sz="1600" noProof="0" dirty="0"/>
              <a:t> to foster increased reliance on market forces for the provision of telecommunications services and to ensure that regulation, where required, is efficient and effective;</a:t>
            </a:r>
          </a:p>
          <a:p>
            <a:pPr marL="0" indent="0">
              <a:buNone/>
            </a:pPr>
            <a:r>
              <a:rPr lang="en-CA" sz="1600" b="1" noProof="0" dirty="0"/>
              <a:t>(g)</a:t>
            </a:r>
            <a:r>
              <a:rPr lang="en-CA" sz="1600" noProof="0" dirty="0"/>
              <a:t> to stimulate research and development in Canada in the field of telecommunications and to encourage innovation in the provision of telecommunications services;</a:t>
            </a:r>
          </a:p>
          <a:p>
            <a:pPr marL="0" indent="0">
              <a:buNone/>
            </a:pPr>
            <a:r>
              <a:rPr lang="en-CA" sz="1600" b="1" noProof="0" dirty="0"/>
              <a:t>(h)</a:t>
            </a:r>
            <a:r>
              <a:rPr lang="en-CA" sz="1600" noProof="0" dirty="0"/>
              <a:t> to respond to the economic and social requirements of users of telecommunications services; and</a:t>
            </a:r>
          </a:p>
          <a:p>
            <a:pPr marL="0" indent="0">
              <a:buNone/>
            </a:pPr>
            <a:r>
              <a:rPr lang="en-CA" sz="1600" b="1" noProof="0" dirty="0"/>
              <a:t>(</a:t>
            </a:r>
            <a:r>
              <a:rPr lang="en-CA" sz="1600" b="1" noProof="0" dirty="0" err="1"/>
              <a:t>i</a:t>
            </a:r>
            <a:r>
              <a:rPr lang="en-CA" sz="1600" b="1" noProof="0" dirty="0"/>
              <a:t>)</a:t>
            </a:r>
            <a:r>
              <a:rPr lang="en-CA" sz="1600" noProof="0" dirty="0"/>
              <a:t> to contribute to the protection of the privacy of persons.</a:t>
            </a:r>
          </a:p>
          <a:p>
            <a:pPr marL="0" indent="0">
              <a:buNone/>
            </a:pPr>
            <a:endParaRPr lang="en-CA" sz="1600" noProof="0" dirty="0"/>
          </a:p>
        </p:txBody>
      </p:sp>
      <p:sp>
        <p:nvSpPr>
          <p:cNvPr id="4" name="Footer Placeholder 3">
            <a:extLst>
              <a:ext uri="{FF2B5EF4-FFF2-40B4-BE49-F238E27FC236}">
                <a16:creationId xmlns:a16="http://schemas.microsoft.com/office/drawing/2014/main" id="{28DBEE46-A357-4A18-B8BE-620BA7F8BBD2}"/>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203353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6A9A1-FC91-5343-ADD4-AD068A1372B5}"/>
              </a:ext>
            </a:extLst>
          </p:cNvPr>
          <p:cNvSpPr>
            <a:spLocks noGrp="1"/>
          </p:cNvSpPr>
          <p:nvPr>
            <p:ph type="title"/>
          </p:nvPr>
        </p:nvSpPr>
        <p:spPr>
          <a:xfrm>
            <a:off x="758031" y="836712"/>
            <a:ext cx="7772400" cy="4536504"/>
          </a:xfrm>
        </p:spPr>
        <p:txBody>
          <a:bodyPr/>
          <a:lstStyle/>
          <a:p>
            <a:r>
              <a:rPr lang="en-CA" noProof="0" dirty="0"/>
              <a:t>Does the </a:t>
            </a:r>
            <a:r>
              <a:rPr lang="en-CA" i="1" noProof="0" dirty="0"/>
              <a:t>broadcasting act</a:t>
            </a:r>
            <a:r>
              <a:rPr lang="en-CA" noProof="0" dirty="0"/>
              <a:t> cover the internet? Well it’s complicated. Didn't </a:t>
            </a:r>
            <a:r>
              <a:rPr lang="en-CA" noProof="0" dirty="0" err="1"/>
              <a:t>useD</a:t>
            </a:r>
            <a:r>
              <a:rPr lang="en-CA" noProof="0" dirty="0"/>
              <a:t> to be.</a:t>
            </a:r>
            <a:br>
              <a:rPr lang="en-CA" noProof="0" dirty="0"/>
            </a:br>
            <a:r>
              <a:rPr lang="en-CA" noProof="0" dirty="0"/>
              <a:t>teaching this topic used to be much easier! FML.</a:t>
            </a:r>
          </a:p>
        </p:txBody>
      </p:sp>
      <p:sp>
        <p:nvSpPr>
          <p:cNvPr id="3" name="Footer Placeholder 2">
            <a:extLst>
              <a:ext uri="{FF2B5EF4-FFF2-40B4-BE49-F238E27FC236}">
                <a16:creationId xmlns:a16="http://schemas.microsoft.com/office/drawing/2014/main" id="{5EFD3BB7-77A0-7B50-3CAC-D25126002BCA}"/>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19627665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EC156-13E7-4152-9A3B-06D5F1D16CF9}"/>
              </a:ext>
            </a:extLst>
          </p:cNvPr>
          <p:cNvSpPr>
            <a:spLocks noGrp="1"/>
          </p:cNvSpPr>
          <p:nvPr>
            <p:ph type="title"/>
          </p:nvPr>
        </p:nvSpPr>
        <p:spPr/>
        <p:txBody>
          <a:bodyPr/>
          <a:lstStyle/>
          <a:p>
            <a:r>
              <a:rPr lang="en-CA" i="1" noProof="0" dirty="0"/>
              <a:t>Public Notice CRTC 1999-197</a:t>
            </a:r>
          </a:p>
        </p:txBody>
      </p:sp>
      <p:sp>
        <p:nvSpPr>
          <p:cNvPr id="3" name="Content Placeholder 2">
            <a:extLst>
              <a:ext uri="{FF2B5EF4-FFF2-40B4-BE49-F238E27FC236}">
                <a16:creationId xmlns:a16="http://schemas.microsoft.com/office/drawing/2014/main" id="{3793B7F7-2E50-4CD2-96AC-86043430A35A}"/>
              </a:ext>
            </a:extLst>
          </p:cNvPr>
          <p:cNvSpPr>
            <a:spLocks noGrp="1"/>
          </p:cNvSpPr>
          <p:nvPr>
            <p:ph idx="1"/>
          </p:nvPr>
        </p:nvSpPr>
        <p:spPr/>
        <p:txBody>
          <a:bodyPr/>
          <a:lstStyle/>
          <a:p>
            <a:pPr marL="0" indent="0">
              <a:buNone/>
            </a:pPr>
            <a:r>
              <a:rPr lang="en-CA" sz="2400" noProof="0" dirty="0"/>
              <a:t>“Therefore, pursuant to subsection 9(4) of the [Broadcasting] </a:t>
            </a:r>
            <a:r>
              <a:rPr lang="en-CA" sz="2400" i="1" noProof="0" dirty="0"/>
              <a:t>Act</a:t>
            </a:r>
            <a:r>
              <a:rPr lang="en-CA" sz="2400" noProof="0" dirty="0"/>
              <a:t>, </a:t>
            </a:r>
            <a:r>
              <a:rPr lang="en-CA" sz="2400" b="1" noProof="0" dirty="0"/>
              <a:t>the Commission </a:t>
            </a:r>
            <a:r>
              <a:rPr lang="en-CA" sz="3600" b="1" noProof="0" dirty="0"/>
              <a:t>exempts</a:t>
            </a:r>
            <a:r>
              <a:rPr lang="en-CA" sz="2400" b="1" noProof="0" dirty="0"/>
              <a:t> persons who carry on, in whole or in part in Canada, broadcasting undertakings </a:t>
            </a:r>
            <a:r>
              <a:rPr lang="en-CA" sz="2400" noProof="0" dirty="0"/>
              <a:t>of the class consisting of new media broadcasting undertakings, </a:t>
            </a:r>
            <a:r>
              <a:rPr lang="en-CA" sz="2400" b="1" noProof="0" dirty="0"/>
              <a:t>from any or all of the requirements of Part II of the Act or of a regulation thereunder</a:t>
            </a:r>
            <a:r>
              <a:rPr lang="en-CA" sz="2400" noProof="0" dirty="0"/>
              <a:t>. </a:t>
            </a:r>
            <a:r>
              <a:rPr lang="en-CA" sz="2400" b="1" noProof="0" dirty="0"/>
              <a:t>New media broadcasting undertakings provide broadcasting services delivered and accessed over the Internet</a:t>
            </a:r>
            <a:r>
              <a:rPr lang="en-CA" sz="2400" noProof="0" dirty="0"/>
              <a:t>, in accordance with the interpretation of "broadcasting" set out in…”</a:t>
            </a:r>
          </a:p>
          <a:p>
            <a:pPr marL="0" indent="0">
              <a:buNone/>
            </a:pPr>
            <a:endParaRPr lang="en-CA" sz="2400" noProof="0" dirty="0"/>
          </a:p>
          <a:p>
            <a:pPr marL="0" indent="0">
              <a:buNone/>
            </a:pPr>
            <a:r>
              <a:rPr lang="en-CA" sz="2400" noProof="0" dirty="0">
                <a:sym typeface="Wingdings" panose="05000000000000000000" pitchFamily="2" charset="2"/>
              </a:rPr>
              <a:t> The </a:t>
            </a:r>
            <a:r>
              <a:rPr lang="en-CA" sz="3600" noProof="0" dirty="0">
                <a:sym typeface="Wingdings" panose="05000000000000000000" pitchFamily="2" charset="2"/>
              </a:rPr>
              <a:t>“New Media Exemption”</a:t>
            </a:r>
            <a:endParaRPr lang="en-CA" sz="3600" noProof="0" dirty="0"/>
          </a:p>
        </p:txBody>
      </p:sp>
      <p:sp>
        <p:nvSpPr>
          <p:cNvPr id="4" name="Footer Placeholder 3">
            <a:extLst>
              <a:ext uri="{FF2B5EF4-FFF2-40B4-BE49-F238E27FC236}">
                <a16:creationId xmlns:a16="http://schemas.microsoft.com/office/drawing/2014/main" id="{0B53E0B0-D808-48C0-BAF7-FF5D875AE56A}"/>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2694666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EC156-13E7-4152-9A3B-06D5F1D16CF9}"/>
              </a:ext>
            </a:extLst>
          </p:cNvPr>
          <p:cNvSpPr>
            <a:spLocks noGrp="1"/>
          </p:cNvSpPr>
          <p:nvPr>
            <p:ph type="title"/>
          </p:nvPr>
        </p:nvSpPr>
        <p:spPr/>
        <p:txBody>
          <a:bodyPr/>
          <a:lstStyle/>
          <a:p>
            <a:r>
              <a:rPr lang="en-CA" i="1" noProof="0" dirty="0"/>
              <a:t>CRTC 1999-197 </a:t>
            </a:r>
            <a:r>
              <a:rPr lang="en-CA" noProof="0" dirty="0"/>
              <a:t>(cont.)</a:t>
            </a:r>
          </a:p>
        </p:txBody>
      </p:sp>
      <p:sp>
        <p:nvSpPr>
          <p:cNvPr id="3" name="Content Placeholder 2">
            <a:extLst>
              <a:ext uri="{FF2B5EF4-FFF2-40B4-BE49-F238E27FC236}">
                <a16:creationId xmlns:a16="http://schemas.microsoft.com/office/drawing/2014/main" id="{3793B7F7-2E50-4CD2-96AC-86043430A35A}"/>
              </a:ext>
            </a:extLst>
          </p:cNvPr>
          <p:cNvSpPr>
            <a:spLocks noGrp="1"/>
          </p:cNvSpPr>
          <p:nvPr>
            <p:ph idx="1"/>
          </p:nvPr>
        </p:nvSpPr>
        <p:spPr/>
        <p:txBody>
          <a:bodyPr/>
          <a:lstStyle/>
          <a:p>
            <a:pPr marL="0" indent="0">
              <a:buNone/>
            </a:pPr>
            <a:r>
              <a:rPr lang="en-CA" sz="2800" noProof="0" dirty="0"/>
              <a:t>“The Commission wishes to clarify that, for the purpose of the </a:t>
            </a:r>
            <a:r>
              <a:rPr lang="en-CA" sz="2800" i="1" noProof="0" dirty="0"/>
              <a:t>Act</a:t>
            </a:r>
            <a:r>
              <a:rPr lang="en-CA" sz="2800" noProof="0" dirty="0"/>
              <a:t>, a single corporate entity (or other person) may carry on more than one distinct broadcasting undertaking. It considers that the </a:t>
            </a:r>
            <a:r>
              <a:rPr lang="en-CA" sz="2800" b="1" noProof="0" dirty="0"/>
              <a:t>new media activities of a company (or any person) involve a separate undertaking from any other type of broadcasting undertaking that the company</a:t>
            </a:r>
            <a:r>
              <a:rPr lang="en-CA" sz="2800" noProof="0" dirty="0"/>
              <a:t> or person is licensed to operate”</a:t>
            </a:r>
          </a:p>
        </p:txBody>
      </p:sp>
      <p:sp>
        <p:nvSpPr>
          <p:cNvPr id="4" name="Footer Placeholder 3">
            <a:extLst>
              <a:ext uri="{FF2B5EF4-FFF2-40B4-BE49-F238E27FC236}">
                <a16:creationId xmlns:a16="http://schemas.microsoft.com/office/drawing/2014/main" id="{0B53E0B0-D808-48C0-BAF7-FF5D875AE56A}"/>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79642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91314-D55E-495B-A225-F40268F436A0}"/>
              </a:ext>
            </a:extLst>
          </p:cNvPr>
          <p:cNvSpPr>
            <a:spLocks noGrp="1"/>
          </p:cNvSpPr>
          <p:nvPr>
            <p:ph type="title"/>
          </p:nvPr>
        </p:nvSpPr>
        <p:spPr/>
        <p:txBody>
          <a:bodyPr/>
          <a:lstStyle/>
          <a:p>
            <a:r>
              <a:rPr lang="en-CA" i="1" noProof="0" dirty="0"/>
              <a:t>Reference re Broadcasting Act</a:t>
            </a:r>
          </a:p>
        </p:txBody>
      </p:sp>
      <p:sp>
        <p:nvSpPr>
          <p:cNvPr id="3" name="Content Placeholder 2">
            <a:extLst>
              <a:ext uri="{FF2B5EF4-FFF2-40B4-BE49-F238E27FC236}">
                <a16:creationId xmlns:a16="http://schemas.microsoft.com/office/drawing/2014/main" id="{B916E4F5-B664-4E71-8ADE-F20E9DAB0E48}"/>
              </a:ext>
            </a:extLst>
          </p:cNvPr>
          <p:cNvSpPr>
            <a:spLocks noGrp="1"/>
          </p:cNvSpPr>
          <p:nvPr>
            <p:ph idx="1"/>
          </p:nvPr>
        </p:nvSpPr>
        <p:spPr>
          <a:xfrm>
            <a:off x="457200" y="1268760"/>
            <a:ext cx="8229600" cy="4857403"/>
          </a:xfrm>
        </p:spPr>
        <p:txBody>
          <a:bodyPr/>
          <a:lstStyle/>
          <a:p>
            <a:pPr marL="0" indent="0">
              <a:buNone/>
            </a:pPr>
            <a:r>
              <a:rPr lang="en-CA" sz="2000" noProof="0" dirty="0"/>
              <a:t>2012 SCC 4</a:t>
            </a:r>
          </a:p>
          <a:p>
            <a:pPr marL="0" indent="0">
              <a:buNone/>
            </a:pPr>
            <a:r>
              <a:rPr lang="en-CA" sz="2800" u="sng" noProof="0" dirty="0"/>
              <a:t>F:</a:t>
            </a:r>
          </a:p>
          <a:p>
            <a:pPr>
              <a:buFontTx/>
              <a:buChar char="-"/>
            </a:pPr>
            <a:r>
              <a:rPr lang="en-CA" sz="2800" noProof="0" dirty="0"/>
              <a:t>None really, it’s a reference! CRTC asked Fed CA to make a determination</a:t>
            </a:r>
          </a:p>
          <a:p>
            <a:pPr>
              <a:buFontTx/>
              <a:buChar char="-"/>
            </a:pPr>
            <a:r>
              <a:rPr lang="en-CA" sz="2800" noProof="0" dirty="0"/>
              <a:t>BUT parties – Artists / producers (App.) v. ISPs (Resp.), because had vested interest in case</a:t>
            </a:r>
            <a:endParaRPr lang="en-CA" sz="2800" u="sng" noProof="0" dirty="0"/>
          </a:p>
          <a:p>
            <a:pPr marL="0" indent="0">
              <a:buNone/>
            </a:pPr>
            <a:r>
              <a:rPr lang="en-CA" sz="2800" u="sng" noProof="0" dirty="0"/>
              <a:t>Issue</a:t>
            </a:r>
            <a:r>
              <a:rPr lang="en-CA" sz="2800" noProof="0" dirty="0"/>
              <a:t>:</a:t>
            </a:r>
          </a:p>
          <a:p>
            <a:pPr marL="0" indent="0">
              <a:buNone/>
            </a:pPr>
            <a:r>
              <a:rPr lang="en-CA" sz="2800" noProof="0" dirty="0"/>
              <a:t>Whether Internet Service Providers are “broadcasting undertakings” when they provide end‑users with </a:t>
            </a:r>
            <a:r>
              <a:rPr lang="en-CA" sz="2800" b="1" noProof="0" dirty="0"/>
              <a:t>access</a:t>
            </a:r>
            <a:r>
              <a:rPr lang="en-CA" sz="2800" noProof="0" dirty="0"/>
              <a:t> to “broadcasting” through Internet </a:t>
            </a:r>
          </a:p>
        </p:txBody>
      </p:sp>
      <p:sp>
        <p:nvSpPr>
          <p:cNvPr id="4" name="Footer Placeholder 3">
            <a:extLst>
              <a:ext uri="{FF2B5EF4-FFF2-40B4-BE49-F238E27FC236}">
                <a16:creationId xmlns:a16="http://schemas.microsoft.com/office/drawing/2014/main" id="{D4FC47E1-EFB0-47CB-BF3D-63CC3570DCD1}"/>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6216758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91314-D55E-495B-A225-F40268F436A0}"/>
              </a:ext>
            </a:extLst>
          </p:cNvPr>
          <p:cNvSpPr>
            <a:spLocks noGrp="1"/>
          </p:cNvSpPr>
          <p:nvPr>
            <p:ph type="title"/>
          </p:nvPr>
        </p:nvSpPr>
        <p:spPr/>
        <p:txBody>
          <a:bodyPr/>
          <a:lstStyle/>
          <a:p>
            <a:r>
              <a:rPr lang="en-CA" i="1" noProof="0" dirty="0"/>
              <a:t>Reference re Broadcasting Act</a:t>
            </a:r>
          </a:p>
        </p:txBody>
      </p:sp>
      <p:sp>
        <p:nvSpPr>
          <p:cNvPr id="3" name="Content Placeholder 2">
            <a:extLst>
              <a:ext uri="{FF2B5EF4-FFF2-40B4-BE49-F238E27FC236}">
                <a16:creationId xmlns:a16="http://schemas.microsoft.com/office/drawing/2014/main" id="{B916E4F5-B664-4E71-8ADE-F20E9DAB0E48}"/>
              </a:ext>
            </a:extLst>
          </p:cNvPr>
          <p:cNvSpPr>
            <a:spLocks noGrp="1"/>
          </p:cNvSpPr>
          <p:nvPr>
            <p:ph idx="1"/>
          </p:nvPr>
        </p:nvSpPr>
        <p:spPr/>
        <p:txBody>
          <a:bodyPr/>
          <a:lstStyle/>
          <a:p>
            <a:pPr marL="0" indent="0">
              <a:buNone/>
            </a:pPr>
            <a:r>
              <a:rPr lang="en-CA" u="sng" noProof="0" dirty="0"/>
              <a:t>Held:</a:t>
            </a:r>
          </a:p>
          <a:p>
            <a:pPr>
              <a:buFontTx/>
              <a:buChar char="-"/>
            </a:pPr>
            <a:r>
              <a:rPr lang="en-CA" noProof="0" dirty="0"/>
              <a:t>Heck no (same as at Fed CA)</a:t>
            </a:r>
          </a:p>
          <a:p>
            <a:pPr marL="0" indent="0">
              <a:buNone/>
            </a:pPr>
            <a:r>
              <a:rPr lang="en-CA" u="sng" noProof="0" dirty="0"/>
              <a:t>Ratio</a:t>
            </a:r>
            <a:r>
              <a:rPr lang="en-CA" noProof="0" dirty="0"/>
              <a:t>:</a:t>
            </a:r>
          </a:p>
          <a:p>
            <a:pPr marL="0" indent="0">
              <a:buNone/>
            </a:pPr>
            <a:r>
              <a:rPr lang="en-CA" noProof="0" dirty="0"/>
              <a:t>“the terms “broadcasting” and “broadcasting undertaking”, interpreted in the context of the language and purposes of the </a:t>
            </a:r>
            <a:r>
              <a:rPr lang="en-CA" i="1" noProof="0" dirty="0"/>
              <a:t>Broadcasting Act </a:t>
            </a:r>
            <a:r>
              <a:rPr lang="en-CA" noProof="0" dirty="0"/>
              <a:t>, are not meant to capture entities </a:t>
            </a:r>
            <a:r>
              <a:rPr lang="en-CA" b="1" noProof="0" dirty="0"/>
              <a:t>which merely provide the mode of transmission</a:t>
            </a:r>
            <a:r>
              <a:rPr lang="en-CA" noProof="0" dirty="0"/>
              <a:t>”</a:t>
            </a:r>
          </a:p>
        </p:txBody>
      </p:sp>
      <p:sp>
        <p:nvSpPr>
          <p:cNvPr id="4" name="Footer Placeholder 3">
            <a:extLst>
              <a:ext uri="{FF2B5EF4-FFF2-40B4-BE49-F238E27FC236}">
                <a16:creationId xmlns:a16="http://schemas.microsoft.com/office/drawing/2014/main" id="{D4FC47E1-EFB0-47CB-BF3D-63CC3570DCD1}"/>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16720511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91314-D55E-495B-A225-F40268F436A0}"/>
              </a:ext>
            </a:extLst>
          </p:cNvPr>
          <p:cNvSpPr>
            <a:spLocks noGrp="1"/>
          </p:cNvSpPr>
          <p:nvPr>
            <p:ph type="title"/>
          </p:nvPr>
        </p:nvSpPr>
        <p:spPr/>
        <p:txBody>
          <a:bodyPr/>
          <a:lstStyle/>
          <a:p>
            <a:r>
              <a:rPr lang="en-CA" i="1" noProof="0" dirty="0"/>
              <a:t>Reference re Broadcasting Act</a:t>
            </a:r>
          </a:p>
        </p:txBody>
      </p:sp>
      <p:sp>
        <p:nvSpPr>
          <p:cNvPr id="3" name="Content Placeholder 2">
            <a:extLst>
              <a:ext uri="{FF2B5EF4-FFF2-40B4-BE49-F238E27FC236}">
                <a16:creationId xmlns:a16="http://schemas.microsoft.com/office/drawing/2014/main" id="{B916E4F5-B664-4E71-8ADE-F20E9DAB0E48}"/>
              </a:ext>
            </a:extLst>
          </p:cNvPr>
          <p:cNvSpPr>
            <a:spLocks noGrp="1"/>
          </p:cNvSpPr>
          <p:nvPr>
            <p:ph idx="1"/>
          </p:nvPr>
        </p:nvSpPr>
        <p:spPr/>
        <p:txBody>
          <a:bodyPr/>
          <a:lstStyle/>
          <a:p>
            <a:pPr marL="0" indent="0">
              <a:buNone/>
            </a:pPr>
            <a:r>
              <a:rPr lang="en-CA" sz="2800" noProof="0" dirty="0"/>
              <a:t>“The Act makes it clear that ‘broadcasting undertakings’ are assumed to have </a:t>
            </a:r>
            <a:r>
              <a:rPr lang="en-CA" sz="2800" b="1" noProof="0" dirty="0"/>
              <a:t>some measure of control</a:t>
            </a:r>
            <a:r>
              <a:rPr lang="en-CA" sz="2800" noProof="0" dirty="0"/>
              <a:t> over programming”</a:t>
            </a:r>
          </a:p>
          <a:p>
            <a:pPr marL="0" indent="0">
              <a:buNone/>
            </a:pPr>
            <a:r>
              <a:rPr lang="en-CA" sz="2800" noProof="0" dirty="0"/>
              <a:t>Policies of </a:t>
            </a:r>
            <a:r>
              <a:rPr lang="en-CA" sz="2800" i="1" noProof="0" dirty="0"/>
              <a:t>Act</a:t>
            </a:r>
            <a:r>
              <a:rPr lang="en-CA" sz="2800" noProof="0" dirty="0"/>
              <a:t> – “freedom of expression and journalistic, creative and programming independence enjoyed by broadcasting undertakings”</a:t>
            </a:r>
          </a:p>
          <a:p>
            <a:pPr marL="0" indent="0">
              <a:buNone/>
            </a:pPr>
            <a:endParaRPr lang="en-CA" sz="2800" noProof="0" dirty="0"/>
          </a:p>
          <a:p>
            <a:pPr marL="0" indent="0">
              <a:buNone/>
            </a:pPr>
            <a:r>
              <a:rPr lang="en-CA" sz="2800" noProof="0" dirty="0"/>
              <a:t>“An ISP does not engage with these policy objectives when it is merely providing the mode of transmission”</a:t>
            </a:r>
          </a:p>
        </p:txBody>
      </p:sp>
      <p:sp>
        <p:nvSpPr>
          <p:cNvPr id="4" name="Footer Placeholder 3">
            <a:extLst>
              <a:ext uri="{FF2B5EF4-FFF2-40B4-BE49-F238E27FC236}">
                <a16:creationId xmlns:a16="http://schemas.microsoft.com/office/drawing/2014/main" id="{D4FC47E1-EFB0-47CB-BF3D-63CC3570DCD1}"/>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2775787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91314-D55E-495B-A225-F40268F436A0}"/>
              </a:ext>
            </a:extLst>
          </p:cNvPr>
          <p:cNvSpPr>
            <a:spLocks noGrp="1"/>
          </p:cNvSpPr>
          <p:nvPr>
            <p:ph type="title"/>
          </p:nvPr>
        </p:nvSpPr>
        <p:spPr/>
        <p:txBody>
          <a:bodyPr/>
          <a:lstStyle/>
          <a:p>
            <a:r>
              <a:rPr lang="en-CA" i="1" noProof="0" dirty="0"/>
              <a:t>Reference re Broadcasting Act</a:t>
            </a:r>
          </a:p>
        </p:txBody>
      </p:sp>
      <p:sp>
        <p:nvSpPr>
          <p:cNvPr id="3" name="Content Placeholder 2">
            <a:extLst>
              <a:ext uri="{FF2B5EF4-FFF2-40B4-BE49-F238E27FC236}">
                <a16:creationId xmlns:a16="http://schemas.microsoft.com/office/drawing/2014/main" id="{B916E4F5-B664-4E71-8ADE-F20E9DAB0E48}"/>
              </a:ext>
            </a:extLst>
          </p:cNvPr>
          <p:cNvSpPr>
            <a:spLocks noGrp="1"/>
          </p:cNvSpPr>
          <p:nvPr>
            <p:ph idx="1"/>
          </p:nvPr>
        </p:nvSpPr>
        <p:spPr/>
        <p:txBody>
          <a:bodyPr/>
          <a:lstStyle/>
          <a:p>
            <a:pPr marL="0" indent="0">
              <a:buNone/>
            </a:pPr>
            <a:r>
              <a:rPr lang="en-CA" u="sng" noProof="0" dirty="0"/>
              <a:t>Takeaway:</a:t>
            </a:r>
          </a:p>
          <a:p>
            <a:pPr marL="0" indent="0">
              <a:buNone/>
            </a:pPr>
            <a:r>
              <a:rPr lang="en-CA" noProof="0" dirty="0"/>
              <a:t>ISPs (when acting as such, i.e. just access) </a:t>
            </a:r>
            <a:r>
              <a:rPr lang="en-CA" noProof="0" dirty="0">
                <a:sym typeface="Wingdings" panose="05000000000000000000" pitchFamily="2" charset="2"/>
              </a:rPr>
              <a:t>are </a:t>
            </a:r>
            <a:r>
              <a:rPr lang="en-CA" b="1" noProof="0" dirty="0">
                <a:sym typeface="Wingdings" panose="05000000000000000000" pitchFamily="2" charset="2"/>
              </a:rPr>
              <a:t>not</a:t>
            </a:r>
            <a:r>
              <a:rPr lang="en-CA" noProof="0" dirty="0">
                <a:sym typeface="Wingdings" panose="05000000000000000000" pitchFamily="2" charset="2"/>
              </a:rPr>
              <a:t> “Broadcasting Undertakings” </a:t>
            </a:r>
          </a:p>
          <a:p>
            <a:pPr marL="0" indent="0">
              <a:buNone/>
            </a:pPr>
            <a:r>
              <a:rPr lang="en-CA" noProof="0" dirty="0">
                <a:sym typeface="Wingdings" panose="05000000000000000000" pitchFamily="2" charset="2"/>
              </a:rPr>
              <a:t>Not subject to </a:t>
            </a:r>
            <a:r>
              <a:rPr lang="en-CA" i="1" noProof="0" dirty="0">
                <a:sym typeface="Wingdings" panose="05000000000000000000" pitchFamily="2" charset="2"/>
              </a:rPr>
              <a:t>Broadcasting Act </a:t>
            </a:r>
            <a:r>
              <a:rPr lang="en-CA" noProof="0" dirty="0">
                <a:sym typeface="Wingdings" panose="05000000000000000000" pitchFamily="2" charset="2"/>
              </a:rPr>
              <a:t></a:t>
            </a:r>
          </a:p>
          <a:p>
            <a:pPr marL="0" indent="0">
              <a:buNone/>
            </a:pPr>
            <a:r>
              <a:rPr lang="en-CA" noProof="0" dirty="0">
                <a:sym typeface="Wingdings" panose="05000000000000000000" pitchFamily="2" charset="2"/>
              </a:rPr>
              <a:t>CRTC won’t regulate them in that context</a:t>
            </a:r>
          </a:p>
          <a:p>
            <a:pPr marL="0" indent="0">
              <a:buNone/>
            </a:pPr>
            <a:endParaRPr lang="en-CA" noProof="0" dirty="0">
              <a:sym typeface="Wingdings" panose="05000000000000000000" pitchFamily="2" charset="2"/>
            </a:endParaRPr>
          </a:p>
          <a:p>
            <a:pPr marL="0" indent="0">
              <a:buNone/>
            </a:pPr>
            <a:r>
              <a:rPr lang="en-CA" noProof="0" dirty="0">
                <a:sym typeface="Wingdings" panose="05000000000000000000" pitchFamily="2" charset="2"/>
              </a:rPr>
              <a:t>Note  ISPs will be more involved in the future, see e.g. </a:t>
            </a:r>
            <a:r>
              <a:rPr lang="en-CA" i="1" noProof="0" dirty="0" err="1">
                <a:sym typeface="Wingdings" panose="05000000000000000000" pitchFamily="2" charset="2"/>
              </a:rPr>
              <a:t>GoldTV</a:t>
            </a:r>
            <a:r>
              <a:rPr lang="en-CA" noProof="0" dirty="0">
                <a:sym typeface="Wingdings" panose="05000000000000000000" pitchFamily="2" charset="2"/>
              </a:rPr>
              <a:t> in coming classes</a:t>
            </a:r>
            <a:endParaRPr lang="en-CA" noProof="0" dirty="0"/>
          </a:p>
        </p:txBody>
      </p:sp>
      <p:sp>
        <p:nvSpPr>
          <p:cNvPr id="4" name="Footer Placeholder 3">
            <a:extLst>
              <a:ext uri="{FF2B5EF4-FFF2-40B4-BE49-F238E27FC236}">
                <a16:creationId xmlns:a16="http://schemas.microsoft.com/office/drawing/2014/main" id="{D4FC47E1-EFB0-47CB-BF3D-63CC3570DCD1}"/>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023452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541CF-DA9C-4F1D-9A3D-4BA31FCC8A5E}"/>
              </a:ext>
            </a:extLst>
          </p:cNvPr>
          <p:cNvSpPr>
            <a:spLocks noGrp="1"/>
          </p:cNvSpPr>
          <p:nvPr>
            <p:ph type="title"/>
          </p:nvPr>
        </p:nvSpPr>
        <p:spPr/>
        <p:txBody>
          <a:bodyPr/>
          <a:lstStyle/>
          <a:p>
            <a:r>
              <a:rPr lang="en-CA" noProof="0" dirty="0">
                <a:hlinkClick r:id="rId2"/>
              </a:rPr>
              <a:t>CRTC </a:t>
            </a:r>
            <a:br>
              <a:rPr lang="en-CA" noProof="0" dirty="0">
                <a:hlinkClick r:id="rId2"/>
              </a:rPr>
            </a:br>
            <a:r>
              <a:rPr lang="en-CA" noProof="0" dirty="0">
                <a:hlinkClick r:id="rId2"/>
              </a:rPr>
              <a:t>Internet - Our Role</a:t>
            </a:r>
            <a:endParaRPr lang="en-CA" noProof="0" dirty="0"/>
          </a:p>
        </p:txBody>
      </p:sp>
      <p:sp>
        <p:nvSpPr>
          <p:cNvPr id="3" name="Content Placeholder 2">
            <a:extLst>
              <a:ext uri="{FF2B5EF4-FFF2-40B4-BE49-F238E27FC236}">
                <a16:creationId xmlns:a16="http://schemas.microsoft.com/office/drawing/2014/main" id="{DBD93DD0-9C84-4229-A9DE-62EEAE75F3E4}"/>
              </a:ext>
            </a:extLst>
          </p:cNvPr>
          <p:cNvSpPr>
            <a:spLocks noGrp="1"/>
          </p:cNvSpPr>
          <p:nvPr>
            <p:ph idx="1"/>
          </p:nvPr>
        </p:nvSpPr>
        <p:spPr/>
        <p:txBody>
          <a:bodyPr/>
          <a:lstStyle/>
          <a:p>
            <a:pPr marL="0" indent="0">
              <a:buNone/>
            </a:pPr>
            <a:r>
              <a:rPr lang="en-CA" sz="2000" b="1" noProof="0" dirty="0"/>
              <a:t>What we do</a:t>
            </a:r>
          </a:p>
          <a:p>
            <a:pPr marL="0" indent="0">
              <a:buNone/>
            </a:pPr>
            <a:r>
              <a:rPr lang="en-CA" sz="2000" noProof="0" dirty="0"/>
              <a:t>We regulate the wholesale rates charged by large telephone and cable companies to competitors who access their networks in order to offer their services. We don’t generally regulate the rates charged by Internet service providers to their retail customers.</a:t>
            </a:r>
          </a:p>
          <a:p>
            <a:pPr marL="0" indent="0">
              <a:buNone/>
            </a:pPr>
            <a:endParaRPr lang="en-CA" sz="2000" noProof="0" dirty="0"/>
          </a:p>
          <a:p>
            <a:pPr marL="0" indent="0">
              <a:buNone/>
            </a:pPr>
            <a:r>
              <a:rPr lang="en-CA" sz="2000" b="1" noProof="0" dirty="0"/>
              <a:t>Retail Internet rates, quality of service and business practices</a:t>
            </a:r>
          </a:p>
          <a:p>
            <a:pPr marL="0" indent="0">
              <a:buNone/>
            </a:pPr>
            <a:r>
              <a:rPr lang="en-CA" sz="2000" noProof="0" dirty="0"/>
              <a:t>In general, we don’t intervene in rates, quality of service issues, or business practices of Internet service providers as they relate to retail customers.</a:t>
            </a:r>
          </a:p>
          <a:p>
            <a:pPr marL="0" indent="0">
              <a:buNone/>
            </a:pPr>
            <a:endParaRPr lang="en-CA" sz="2000" noProof="0" dirty="0"/>
          </a:p>
          <a:p>
            <a:pPr marL="0" indent="0">
              <a:buNone/>
            </a:pPr>
            <a:r>
              <a:rPr lang="en-CA" sz="2000" noProof="0" dirty="0"/>
              <a:t>However, we want to ensure that all Internet data is treated fairly and that no content or content creator is given an advantage or is disadvantaged by differential pricing practices…. [</a:t>
            </a:r>
            <a:r>
              <a:rPr lang="en-CA" sz="2000" i="1" noProof="0" dirty="0"/>
              <a:t>ed. – foreshadowing class part 2!</a:t>
            </a:r>
            <a:r>
              <a:rPr lang="en-CA" sz="2000" noProof="0" dirty="0"/>
              <a:t>]</a:t>
            </a:r>
          </a:p>
        </p:txBody>
      </p:sp>
      <p:sp>
        <p:nvSpPr>
          <p:cNvPr id="4" name="Footer Placeholder 3">
            <a:extLst>
              <a:ext uri="{FF2B5EF4-FFF2-40B4-BE49-F238E27FC236}">
                <a16:creationId xmlns:a16="http://schemas.microsoft.com/office/drawing/2014/main" id="{D6F00B68-7F58-4CBA-95B5-D0C3E1430F50}"/>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42304300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541CF-DA9C-4F1D-9A3D-4BA31FCC8A5E}"/>
              </a:ext>
            </a:extLst>
          </p:cNvPr>
          <p:cNvSpPr>
            <a:spLocks noGrp="1"/>
          </p:cNvSpPr>
          <p:nvPr>
            <p:ph type="title"/>
          </p:nvPr>
        </p:nvSpPr>
        <p:spPr/>
        <p:txBody>
          <a:bodyPr/>
          <a:lstStyle/>
          <a:p>
            <a:r>
              <a:rPr lang="en-CA" noProof="0" dirty="0">
                <a:hlinkClick r:id="rId2"/>
              </a:rPr>
              <a:t>CRTC </a:t>
            </a:r>
            <a:br>
              <a:rPr lang="en-CA" noProof="0" dirty="0">
                <a:hlinkClick r:id="rId2"/>
              </a:rPr>
            </a:br>
            <a:r>
              <a:rPr lang="en-CA" noProof="0" dirty="0">
                <a:hlinkClick r:id="rId2"/>
              </a:rPr>
              <a:t>Internet - Our Role</a:t>
            </a:r>
            <a:endParaRPr lang="en-CA" noProof="0" dirty="0"/>
          </a:p>
        </p:txBody>
      </p:sp>
      <p:sp>
        <p:nvSpPr>
          <p:cNvPr id="3" name="Content Placeholder 2">
            <a:extLst>
              <a:ext uri="{FF2B5EF4-FFF2-40B4-BE49-F238E27FC236}">
                <a16:creationId xmlns:a16="http://schemas.microsoft.com/office/drawing/2014/main" id="{DBD93DD0-9C84-4229-A9DE-62EEAE75F3E4}"/>
              </a:ext>
            </a:extLst>
          </p:cNvPr>
          <p:cNvSpPr>
            <a:spLocks noGrp="1"/>
          </p:cNvSpPr>
          <p:nvPr>
            <p:ph idx="1"/>
          </p:nvPr>
        </p:nvSpPr>
        <p:spPr/>
        <p:txBody>
          <a:bodyPr/>
          <a:lstStyle/>
          <a:p>
            <a:pPr marL="0" indent="0">
              <a:buNone/>
            </a:pPr>
            <a:r>
              <a:rPr lang="en-CA" sz="2000" b="1" noProof="0" dirty="0"/>
              <a:t>Wholesale Internet rates and quality of service</a:t>
            </a:r>
          </a:p>
          <a:p>
            <a:pPr marL="0" indent="0">
              <a:buNone/>
            </a:pPr>
            <a:r>
              <a:rPr lang="en-CA" sz="2000" noProof="0" dirty="0"/>
              <a:t>Smaller Internet service providers must use part of a large telephone or cable company’s network to offer Internet and other services to their retail customers. We promote competition in the Internet market by requiring telephone and cable companies to provide access to parts of their networks. This promotes competition, increases choice and ensures greater affordability of Internet services for Canadians.</a:t>
            </a:r>
          </a:p>
          <a:p>
            <a:pPr marL="0" indent="0">
              <a:buNone/>
            </a:pPr>
            <a:endParaRPr lang="en-CA" sz="2000" noProof="0" dirty="0"/>
          </a:p>
          <a:p>
            <a:pPr marL="0" indent="0">
              <a:buNone/>
            </a:pPr>
            <a:r>
              <a:rPr lang="en-CA" sz="2000" noProof="0" dirty="0"/>
              <a:t>To ensure competitors can continue meeting the needs of Canadians, the CRTC requires large telephone companies to provide access to their fibre networks. This enables competitor to offer higher-speed Internet services to Canadians. At the same time, the CRTC encourages continued investments to connect more Canadians to higher-speed networks.</a:t>
            </a:r>
          </a:p>
        </p:txBody>
      </p:sp>
      <p:sp>
        <p:nvSpPr>
          <p:cNvPr id="4" name="Footer Placeholder 3">
            <a:extLst>
              <a:ext uri="{FF2B5EF4-FFF2-40B4-BE49-F238E27FC236}">
                <a16:creationId xmlns:a16="http://schemas.microsoft.com/office/drawing/2014/main" id="{D6F00B68-7F58-4CBA-95B5-D0C3E1430F50}"/>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4448816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4FE8E-4266-49FF-9F81-4BAB3ADE7508}"/>
              </a:ext>
            </a:extLst>
          </p:cNvPr>
          <p:cNvSpPr>
            <a:spLocks noGrp="1"/>
          </p:cNvSpPr>
          <p:nvPr>
            <p:ph type="title"/>
          </p:nvPr>
        </p:nvSpPr>
        <p:spPr/>
        <p:txBody>
          <a:bodyPr/>
          <a:lstStyle/>
          <a:p>
            <a:r>
              <a:rPr lang="en-CA" b="1" noProof="0" dirty="0"/>
              <a:t>Traditional</a:t>
            </a:r>
            <a:r>
              <a:rPr lang="en-CA" noProof="0" dirty="0"/>
              <a:t> CRTC Conclusion</a:t>
            </a:r>
          </a:p>
        </p:txBody>
      </p:sp>
      <p:sp>
        <p:nvSpPr>
          <p:cNvPr id="3" name="Content Placeholder 2">
            <a:extLst>
              <a:ext uri="{FF2B5EF4-FFF2-40B4-BE49-F238E27FC236}">
                <a16:creationId xmlns:a16="http://schemas.microsoft.com/office/drawing/2014/main" id="{EF4267CE-2302-4926-A6AF-4EEBD730ABB7}"/>
              </a:ext>
            </a:extLst>
          </p:cNvPr>
          <p:cNvSpPr>
            <a:spLocks noGrp="1"/>
          </p:cNvSpPr>
          <p:nvPr>
            <p:ph idx="1"/>
          </p:nvPr>
        </p:nvSpPr>
        <p:spPr/>
        <p:txBody>
          <a:bodyPr/>
          <a:lstStyle/>
          <a:p>
            <a:pPr marL="0" indent="0">
              <a:buNone/>
            </a:pPr>
            <a:endParaRPr lang="en-CA" noProof="0" dirty="0"/>
          </a:p>
          <a:p>
            <a:pPr marL="0" indent="0">
              <a:buNone/>
            </a:pPr>
            <a:r>
              <a:rPr lang="en-CA" noProof="0" dirty="0"/>
              <a:t>The CRTC may regulate </a:t>
            </a:r>
            <a:r>
              <a:rPr lang="en-CA" b="1" noProof="0" dirty="0"/>
              <a:t>access</a:t>
            </a:r>
            <a:r>
              <a:rPr lang="en-CA" noProof="0" dirty="0"/>
              <a:t> to the internet, but </a:t>
            </a:r>
            <a:r>
              <a:rPr lang="en-CA" b="1" noProof="0" dirty="0"/>
              <a:t>not the content</a:t>
            </a:r>
            <a:r>
              <a:rPr lang="en-CA" noProof="0" dirty="0"/>
              <a:t> of the internet. </a:t>
            </a:r>
          </a:p>
          <a:p>
            <a:pPr marL="0" indent="0">
              <a:buNone/>
            </a:pPr>
            <a:r>
              <a:rPr lang="en-CA" noProof="0" dirty="0">
                <a:sym typeface="Wingdings" panose="05000000000000000000" pitchFamily="2" charset="2"/>
              </a:rPr>
              <a:t> See e.g. 2</a:t>
            </a:r>
            <a:r>
              <a:rPr lang="en-CA" baseline="30000" noProof="0" dirty="0">
                <a:sym typeface="Wingdings" panose="05000000000000000000" pitchFamily="2" charset="2"/>
              </a:rPr>
              <a:t>nd</a:t>
            </a:r>
            <a:r>
              <a:rPr lang="en-CA" noProof="0" dirty="0">
                <a:sym typeface="Wingdings" panose="05000000000000000000" pitchFamily="2" charset="2"/>
              </a:rPr>
              <a:t> subject of this class  net neutrality…</a:t>
            </a:r>
            <a:endParaRPr lang="en-CA" noProof="0" dirty="0"/>
          </a:p>
          <a:p>
            <a:pPr marL="0" indent="0">
              <a:buNone/>
            </a:pPr>
            <a:endParaRPr lang="en-CA" noProof="0" dirty="0"/>
          </a:p>
          <a:p>
            <a:pPr marL="0" indent="0">
              <a:buNone/>
            </a:pPr>
            <a:r>
              <a:rPr lang="en-CA" noProof="0" dirty="0"/>
              <a:t>(BUT </a:t>
            </a:r>
            <a:r>
              <a:rPr lang="en-CA" noProof="0" dirty="0" err="1"/>
              <a:t>BUT</a:t>
            </a:r>
            <a:r>
              <a:rPr lang="en-CA" noProof="0" dirty="0"/>
              <a:t> </a:t>
            </a:r>
            <a:r>
              <a:rPr lang="en-CA" noProof="0" dirty="0" err="1"/>
              <a:t>BUT</a:t>
            </a:r>
            <a:r>
              <a:rPr lang="en-CA" noProof="0" dirty="0"/>
              <a:t>… this is changing. Or has changed already! Stand by, all be </a:t>
            </a:r>
            <a:r>
              <a:rPr lang="en-CA" noProof="0" dirty="0" err="1"/>
              <a:t>relvealed</a:t>
            </a:r>
            <a:r>
              <a:rPr lang="en-CA" noProof="0" dirty="0"/>
              <a:t> next week!)</a:t>
            </a:r>
          </a:p>
          <a:p>
            <a:pPr marL="0" indent="0">
              <a:buNone/>
            </a:pPr>
            <a:endParaRPr lang="en-CA" noProof="0" dirty="0"/>
          </a:p>
        </p:txBody>
      </p:sp>
      <p:sp>
        <p:nvSpPr>
          <p:cNvPr id="4" name="Footer Placeholder 3">
            <a:extLst>
              <a:ext uri="{FF2B5EF4-FFF2-40B4-BE49-F238E27FC236}">
                <a16:creationId xmlns:a16="http://schemas.microsoft.com/office/drawing/2014/main" id="{584FA49A-0BAC-4BAB-9B61-DA3A7A850921}"/>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1963257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EB7EB-66A6-493A-A86D-181D2FA3498F}"/>
              </a:ext>
            </a:extLst>
          </p:cNvPr>
          <p:cNvSpPr>
            <a:spLocks noGrp="1"/>
          </p:cNvSpPr>
          <p:nvPr>
            <p:ph type="title"/>
          </p:nvPr>
        </p:nvSpPr>
        <p:spPr>
          <a:xfrm>
            <a:off x="0" y="274638"/>
            <a:ext cx="9144000" cy="1143000"/>
          </a:xfrm>
        </p:spPr>
        <p:txBody>
          <a:bodyPr/>
          <a:lstStyle/>
          <a:p>
            <a:r>
              <a:rPr lang="en-CA" noProof="0" dirty="0"/>
              <a:t>Traditional CRTC Conclusion in effect:</a:t>
            </a:r>
            <a:br>
              <a:rPr lang="en-CA" noProof="0" dirty="0"/>
            </a:br>
            <a:r>
              <a:rPr lang="en-CA" sz="3200" noProof="0" dirty="0"/>
              <a:t>Telecom Regulatory Policy CRTC 2019-269</a:t>
            </a:r>
          </a:p>
        </p:txBody>
      </p:sp>
      <p:sp>
        <p:nvSpPr>
          <p:cNvPr id="3" name="Content Placeholder 2">
            <a:extLst>
              <a:ext uri="{FF2B5EF4-FFF2-40B4-BE49-F238E27FC236}">
                <a16:creationId xmlns:a16="http://schemas.microsoft.com/office/drawing/2014/main" id="{35F34B4A-EE24-4D9C-BD8E-4532779FEBE0}"/>
              </a:ext>
            </a:extLst>
          </p:cNvPr>
          <p:cNvSpPr>
            <a:spLocks noGrp="1"/>
          </p:cNvSpPr>
          <p:nvPr>
            <p:ph idx="1"/>
          </p:nvPr>
        </p:nvSpPr>
        <p:spPr>
          <a:xfrm>
            <a:off x="457200" y="2060848"/>
            <a:ext cx="8229600" cy="4065315"/>
          </a:xfrm>
        </p:spPr>
        <p:txBody>
          <a:bodyPr/>
          <a:lstStyle/>
          <a:p>
            <a:pPr marL="0" indent="0">
              <a:buNone/>
            </a:pPr>
            <a:r>
              <a:rPr lang="en-CA" u="sng" noProof="0" dirty="0"/>
              <a:t>“The Internet Code”</a:t>
            </a:r>
          </a:p>
          <a:p>
            <a:pPr marL="0" indent="0">
              <a:buNone/>
            </a:pPr>
            <a:r>
              <a:rPr lang="en-CA" sz="2000" noProof="0" dirty="0"/>
              <a:t>“a mandatory code of conduct for providers (i.e. Internet service providers [ISPs]) of </a:t>
            </a:r>
            <a:r>
              <a:rPr lang="en-CA" sz="2000" b="1" noProof="0" dirty="0"/>
              <a:t>retail fixed Internet access services </a:t>
            </a:r>
            <a:r>
              <a:rPr lang="en-CA" sz="2000" noProof="0" dirty="0"/>
              <a:t>(Internet Services)”</a:t>
            </a:r>
          </a:p>
          <a:p>
            <a:pPr marL="0" indent="0">
              <a:buNone/>
            </a:pPr>
            <a:endParaRPr lang="en-CA" sz="2000" noProof="0" dirty="0"/>
          </a:p>
          <a:p>
            <a:pPr marL="0" indent="0">
              <a:buNone/>
            </a:pPr>
            <a:r>
              <a:rPr lang="en-CA" sz="2000" noProof="0" dirty="0"/>
              <a:t>The Internet Code will:</a:t>
            </a:r>
          </a:p>
          <a:p>
            <a:pPr marL="514350" indent="-514350">
              <a:buFont typeface="+mj-lt"/>
              <a:buAutoNum type="romanUcPeriod"/>
            </a:pPr>
            <a:r>
              <a:rPr lang="en-CA" sz="2000" noProof="0" dirty="0"/>
              <a:t>make it easier for individual customers to obtain and understand the information in their Internet service contracts;</a:t>
            </a:r>
          </a:p>
          <a:p>
            <a:pPr marL="514350" indent="-514350">
              <a:buFont typeface="+mj-lt"/>
              <a:buAutoNum type="romanUcPeriod"/>
            </a:pPr>
            <a:r>
              <a:rPr lang="en-CA" sz="2000" noProof="0" dirty="0"/>
              <a:t>establish consumer-friendly business practices for the Internet service industry where necessary;</a:t>
            </a:r>
          </a:p>
          <a:p>
            <a:pPr marL="514350" indent="-514350">
              <a:buFont typeface="+mj-lt"/>
              <a:buAutoNum type="romanUcPeriod"/>
            </a:pPr>
            <a:r>
              <a:rPr lang="en-CA" sz="2000" noProof="0" dirty="0"/>
              <a:t>contribute to a dynamic Internet service market; and</a:t>
            </a:r>
          </a:p>
          <a:p>
            <a:pPr marL="514350" indent="-514350">
              <a:buFont typeface="+mj-lt"/>
              <a:buAutoNum type="romanUcPeriod"/>
            </a:pPr>
            <a:r>
              <a:rPr lang="en-CA" sz="2000" noProof="0" dirty="0"/>
              <a:t>further the policy objectives out in paragraphs 7(a), (b), (f), and (h) of the </a:t>
            </a:r>
            <a:r>
              <a:rPr lang="en-CA" sz="2000" i="1" noProof="0" dirty="0"/>
              <a:t>Telecommunications Act</a:t>
            </a:r>
            <a:r>
              <a:rPr lang="en-CA" sz="2000" noProof="0" dirty="0"/>
              <a:t>.</a:t>
            </a:r>
          </a:p>
        </p:txBody>
      </p:sp>
      <p:sp>
        <p:nvSpPr>
          <p:cNvPr id="4" name="Footer Placeholder 3">
            <a:extLst>
              <a:ext uri="{FF2B5EF4-FFF2-40B4-BE49-F238E27FC236}">
                <a16:creationId xmlns:a16="http://schemas.microsoft.com/office/drawing/2014/main" id="{8CFDEC54-00F0-485C-B135-356F37820CC1}"/>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4651717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EB7EB-66A6-493A-A86D-181D2FA3498F}"/>
              </a:ext>
            </a:extLst>
          </p:cNvPr>
          <p:cNvSpPr>
            <a:spLocks noGrp="1"/>
          </p:cNvSpPr>
          <p:nvPr>
            <p:ph type="title"/>
          </p:nvPr>
        </p:nvSpPr>
        <p:spPr>
          <a:xfrm>
            <a:off x="0" y="274638"/>
            <a:ext cx="9144000" cy="1143000"/>
          </a:xfrm>
        </p:spPr>
        <p:txBody>
          <a:bodyPr/>
          <a:lstStyle/>
          <a:p>
            <a:r>
              <a:rPr lang="en-CA" noProof="0" dirty="0"/>
              <a:t>Traditional CRTC Conclusion in effect:</a:t>
            </a:r>
            <a:br>
              <a:rPr lang="en-CA" noProof="0" dirty="0"/>
            </a:br>
            <a:r>
              <a:rPr lang="en-CA" sz="3200" noProof="0" dirty="0"/>
              <a:t>Telecom Regulatory Policy CRTC 2019-269</a:t>
            </a:r>
          </a:p>
        </p:txBody>
      </p:sp>
      <p:sp>
        <p:nvSpPr>
          <p:cNvPr id="3" name="Content Placeholder 2">
            <a:extLst>
              <a:ext uri="{FF2B5EF4-FFF2-40B4-BE49-F238E27FC236}">
                <a16:creationId xmlns:a16="http://schemas.microsoft.com/office/drawing/2014/main" id="{35F34B4A-EE24-4D9C-BD8E-4532779FEBE0}"/>
              </a:ext>
            </a:extLst>
          </p:cNvPr>
          <p:cNvSpPr>
            <a:spLocks noGrp="1"/>
          </p:cNvSpPr>
          <p:nvPr>
            <p:ph idx="1"/>
          </p:nvPr>
        </p:nvSpPr>
        <p:spPr/>
        <p:txBody>
          <a:bodyPr/>
          <a:lstStyle/>
          <a:p>
            <a:pPr marL="0" indent="0">
              <a:buNone/>
            </a:pPr>
            <a:r>
              <a:rPr lang="en-CA" u="sng" noProof="0" dirty="0"/>
              <a:t>The Internet Code</a:t>
            </a:r>
          </a:p>
          <a:p>
            <a:pPr marL="0" indent="0">
              <a:buNone/>
            </a:pPr>
            <a:endParaRPr lang="en-CA" sz="2000" noProof="0" dirty="0"/>
          </a:p>
          <a:p>
            <a:pPr marL="0" indent="0">
              <a:buNone/>
            </a:pPr>
            <a:r>
              <a:rPr lang="en-CA" sz="2800" noProof="0" dirty="0"/>
              <a:t>Among other things, the Code covers:</a:t>
            </a:r>
          </a:p>
          <a:p>
            <a:r>
              <a:rPr lang="en-CA" sz="2800" noProof="0" dirty="0"/>
              <a:t>Easy to understand contracts</a:t>
            </a:r>
          </a:p>
          <a:p>
            <a:r>
              <a:rPr lang="en-CA" sz="2800" noProof="0" dirty="0"/>
              <a:t>Clearer information about prices</a:t>
            </a:r>
          </a:p>
          <a:p>
            <a:r>
              <a:rPr lang="en-CA" sz="2800" noProof="0" dirty="0"/>
              <a:t>Bill shock protection</a:t>
            </a:r>
          </a:p>
          <a:p>
            <a:r>
              <a:rPr lang="en-CA" sz="2800" noProof="0" dirty="0"/>
              <a:t>Greater flexibility</a:t>
            </a:r>
          </a:p>
          <a:p>
            <a:pPr marL="0" indent="0">
              <a:buNone/>
            </a:pPr>
            <a:endParaRPr lang="en-CA" sz="2800" noProof="0" dirty="0"/>
          </a:p>
        </p:txBody>
      </p:sp>
      <p:sp>
        <p:nvSpPr>
          <p:cNvPr id="4" name="Footer Placeholder 3">
            <a:extLst>
              <a:ext uri="{FF2B5EF4-FFF2-40B4-BE49-F238E27FC236}">
                <a16:creationId xmlns:a16="http://schemas.microsoft.com/office/drawing/2014/main" id="{8CFDEC54-00F0-485C-B135-356F37820CC1}"/>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42756222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EAA58-4A94-435F-9837-B4441F831544}"/>
              </a:ext>
            </a:extLst>
          </p:cNvPr>
          <p:cNvSpPr>
            <a:spLocks noGrp="1"/>
          </p:cNvSpPr>
          <p:nvPr>
            <p:ph type="title"/>
          </p:nvPr>
        </p:nvSpPr>
        <p:spPr>
          <a:xfrm>
            <a:off x="0" y="274638"/>
            <a:ext cx="9144000" cy="1143000"/>
          </a:xfrm>
        </p:spPr>
        <p:txBody>
          <a:bodyPr/>
          <a:lstStyle/>
          <a:p>
            <a:r>
              <a:rPr lang="en-CA" noProof="0" dirty="0"/>
              <a:t>(Old) parting thought for this section</a:t>
            </a:r>
          </a:p>
        </p:txBody>
      </p:sp>
      <p:sp>
        <p:nvSpPr>
          <p:cNvPr id="3" name="Content Placeholder 2">
            <a:extLst>
              <a:ext uri="{FF2B5EF4-FFF2-40B4-BE49-F238E27FC236}">
                <a16:creationId xmlns:a16="http://schemas.microsoft.com/office/drawing/2014/main" id="{59F4227A-8FCE-4B9E-800C-34970FC6C219}"/>
              </a:ext>
            </a:extLst>
          </p:cNvPr>
          <p:cNvSpPr>
            <a:spLocks noGrp="1"/>
          </p:cNvSpPr>
          <p:nvPr>
            <p:ph idx="1"/>
          </p:nvPr>
        </p:nvSpPr>
        <p:spPr/>
        <p:txBody>
          <a:bodyPr/>
          <a:lstStyle/>
          <a:p>
            <a:pPr marL="0" indent="0">
              <a:buNone/>
            </a:pPr>
            <a:endParaRPr lang="en-CA" noProof="0" dirty="0"/>
          </a:p>
          <a:p>
            <a:pPr marL="0" indent="0">
              <a:buNone/>
            </a:pPr>
            <a:endParaRPr lang="en-CA" noProof="0" dirty="0"/>
          </a:p>
        </p:txBody>
      </p:sp>
      <p:sp>
        <p:nvSpPr>
          <p:cNvPr id="4" name="Footer Placeholder 3">
            <a:extLst>
              <a:ext uri="{FF2B5EF4-FFF2-40B4-BE49-F238E27FC236}">
                <a16:creationId xmlns:a16="http://schemas.microsoft.com/office/drawing/2014/main" id="{840BBC4E-F21C-45B2-A2C8-D5C4BAFB5FC2}"/>
              </a:ext>
            </a:extLst>
          </p:cNvPr>
          <p:cNvSpPr>
            <a:spLocks noGrp="1"/>
          </p:cNvSpPr>
          <p:nvPr>
            <p:ph type="ftr" sz="quarter" idx="11"/>
          </p:nvPr>
        </p:nvSpPr>
        <p:spPr/>
        <p:txBody>
          <a:bodyPr/>
          <a:lstStyle/>
          <a:p>
            <a:pPr>
              <a:defRPr/>
            </a:pPr>
            <a:r>
              <a:rPr lang="en-CA" noProof="0" dirty="0"/>
              <a:t>Class 2</a:t>
            </a:r>
          </a:p>
        </p:txBody>
      </p:sp>
      <p:pic>
        <p:nvPicPr>
          <p:cNvPr id="2050" name="Picture 2" descr="Image result for netflix">
            <a:extLst>
              <a:ext uri="{FF2B5EF4-FFF2-40B4-BE49-F238E27FC236}">
                <a16:creationId xmlns:a16="http://schemas.microsoft.com/office/drawing/2014/main" id="{F8CD1FAB-BC2D-43F1-89BE-AAB06ED552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067" y="1259939"/>
            <a:ext cx="4174319" cy="193497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Image result for amazon prime">
            <a:extLst>
              <a:ext uri="{FF2B5EF4-FFF2-40B4-BE49-F238E27FC236}">
                <a16:creationId xmlns:a16="http://schemas.microsoft.com/office/drawing/2014/main" id="{FE5361AC-3D51-40CA-B67C-22BC59B74A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5944" y="2098427"/>
            <a:ext cx="4505697" cy="25365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crave tv">
            <a:extLst>
              <a:ext uri="{FF2B5EF4-FFF2-40B4-BE49-F238E27FC236}">
                <a16:creationId xmlns:a16="http://schemas.microsoft.com/office/drawing/2014/main" id="{75FCC1DD-786B-438B-AB2B-5F62A7BF20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3608" y="3535305"/>
            <a:ext cx="4505697" cy="2536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3609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A400D-4160-5823-139B-683B92988DC1}"/>
              </a:ext>
            </a:extLst>
          </p:cNvPr>
          <p:cNvSpPr>
            <a:spLocks noGrp="1"/>
          </p:cNvSpPr>
          <p:nvPr>
            <p:ph type="title"/>
          </p:nvPr>
        </p:nvSpPr>
        <p:spPr>
          <a:xfrm>
            <a:off x="0" y="274638"/>
            <a:ext cx="9144000" cy="1143000"/>
          </a:xfrm>
        </p:spPr>
        <p:txBody>
          <a:bodyPr/>
          <a:lstStyle/>
          <a:p>
            <a:r>
              <a:rPr lang="en-CA" noProof="0" dirty="0"/>
              <a:t>“Traditional” </a:t>
            </a:r>
            <a:r>
              <a:rPr lang="en-CA" noProof="0" dirty="0">
                <a:sym typeface="Wingdings" panose="05000000000000000000" pitchFamily="2" charset="2"/>
              </a:rPr>
              <a:t> </a:t>
            </a:r>
            <a:r>
              <a:rPr lang="en-CA" noProof="0" dirty="0"/>
              <a:t>CRTC Present</a:t>
            </a:r>
          </a:p>
        </p:txBody>
      </p:sp>
      <p:sp>
        <p:nvSpPr>
          <p:cNvPr id="3" name="Content Placeholder 2">
            <a:extLst>
              <a:ext uri="{FF2B5EF4-FFF2-40B4-BE49-F238E27FC236}">
                <a16:creationId xmlns:a16="http://schemas.microsoft.com/office/drawing/2014/main" id="{F2EA0469-D1FF-6FBF-5B71-E84EA9518C22}"/>
              </a:ext>
            </a:extLst>
          </p:cNvPr>
          <p:cNvSpPr>
            <a:spLocks noGrp="1"/>
          </p:cNvSpPr>
          <p:nvPr>
            <p:ph idx="1"/>
          </p:nvPr>
        </p:nvSpPr>
        <p:spPr/>
        <p:txBody>
          <a:bodyPr/>
          <a:lstStyle/>
          <a:p>
            <a:pPr marL="0" indent="0">
              <a:buNone/>
            </a:pPr>
            <a:r>
              <a:rPr lang="en-CA" noProof="0" dirty="0"/>
              <a:t>“The CRTC will be taking on new responsibilities under two internet-regulation bills introduced by the Liberals and focused on regulating digital platforms like Facebook, Google and Netflix. Heritage Minister Pablo Rodriguez has said he wants to see the CRTC “modernized” to meet these new responsibilities.”</a:t>
            </a:r>
          </a:p>
          <a:p>
            <a:pPr marL="0" indent="0">
              <a:buNone/>
            </a:pPr>
            <a:r>
              <a:rPr lang="en-CA" sz="2800" noProof="0" dirty="0"/>
              <a:t>(</a:t>
            </a:r>
            <a:r>
              <a:rPr lang="en-CA" sz="2800" i="1" noProof="0" dirty="0"/>
              <a:t>National Post</a:t>
            </a:r>
            <a:r>
              <a:rPr lang="en-CA" sz="2800" noProof="0" dirty="0"/>
              <a:t>, Sept 1, 2022)</a:t>
            </a:r>
          </a:p>
        </p:txBody>
      </p:sp>
      <p:sp>
        <p:nvSpPr>
          <p:cNvPr id="4" name="Footer Placeholder 3">
            <a:extLst>
              <a:ext uri="{FF2B5EF4-FFF2-40B4-BE49-F238E27FC236}">
                <a16:creationId xmlns:a16="http://schemas.microsoft.com/office/drawing/2014/main" id="{EDE26197-7A42-1DF2-BD74-210906CDC35C}"/>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6653461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81125-C107-4D8F-B682-3A175179EEBE}"/>
              </a:ext>
            </a:extLst>
          </p:cNvPr>
          <p:cNvSpPr>
            <a:spLocks noGrp="1"/>
          </p:cNvSpPr>
          <p:nvPr>
            <p:ph type="title"/>
          </p:nvPr>
        </p:nvSpPr>
        <p:spPr/>
        <p:txBody>
          <a:bodyPr/>
          <a:lstStyle/>
          <a:p>
            <a:r>
              <a:rPr lang="en-CA" noProof="0" dirty="0"/>
              <a:t>THROTTLE </a:t>
            </a:r>
            <a:r>
              <a:rPr lang="en-CA" i="1" noProof="0" dirty="0"/>
              <a:t>THIS</a:t>
            </a:r>
            <a:r>
              <a:rPr lang="en-CA" noProof="0" dirty="0"/>
              <a:t>!</a:t>
            </a:r>
            <a:br>
              <a:rPr lang="en-CA" noProof="0" dirty="0"/>
            </a:br>
            <a:r>
              <a:rPr lang="en-CA" noProof="0" dirty="0"/>
              <a:t>Net neutrality</a:t>
            </a:r>
          </a:p>
        </p:txBody>
      </p:sp>
      <p:sp>
        <p:nvSpPr>
          <p:cNvPr id="3" name="Footer Placeholder 2">
            <a:extLst>
              <a:ext uri="{FF2B5EF4-FFF2-40B4-BE49-F238E27FC236}">
                <a16:creationId xmlns:a16="http://schemas.microsoft.com/office/drawing/2014/main" id="{CCAC06F4-A8E2-441F-AFC4-580CF89ECF7E}"/>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23967894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45D87-698E-4025-80C9-EDE9BB9B817E}"/>
              </a:ext>
            </a:extLst>
          </p:cNvPr>
          <p:cNvSpPr>
            <a:spLocks noGrp="1"/>
          </p:cNvSpPr>
          <p:nvPr>
            <p:ph type="title"/>
          </p:nvPr>
        </p:nvSpPr>
        <p:spPr/>
        <p:txBody>
          <a:bodyPr/>
          <a:lstStyle/>
          <a:p>
            <a:r>
              <a:rPr lang="en-CA" noProof="0" dirty="0"/>
              <a:t>Net Neutrality Defined</a:t>
            </a:r>
          </a:p>
        </p:txBody>
      </p:sp>
      <p:sp>
        <p:nvSpPr>
          <p:cNvPr id="3" name="Content Placeholder 2">
            <a:extLst>
              <a:ext uri="{FF2B5EF4-FFF2-40B4-BE49-F238E27FC236}">
                <a16:creationId xmlns:a16="http://schemas.microsoft.com/office/drawing/2014/main" id="{4CE606FB-A521-4330-A31F-8014C151061E}"/>
              </a:ext>
            </a:extLst>
          </p:cNvPr>
          <p:cNvSpPr>
            <a:spLocks noGrp="1"/>
          </p:cNvSpPr>
          <p:nvPr>
            <p:ph idx="1"/>
          </p:nvPr>
        </p:nvSpPr>
        <p:spPr/>
        <p:txBody>
          <a:bodyPr/>
          <a:lstStyle/>
          <a:p>
            <a:pPr marL="0" indent="0">
              <a:buNone/>
            </a:pPr>
            <a:r>
              <a:rPr lang="en-CA" noProof="0" dirty="0"/>
              <a:t>“Network neutrality is best defined as a network design principle.  The idea is that a maximally useful public information network aspires to treat all content, sites, and platforms equally. This allows the network to carry every form of information and support every kind of application”</a:t>
            </a:r>
          </a:p>
          <a:p>
            <a:pPr marL="0" indent="0">
              <a:buNone/>
            </a:pPr>
            <a:r>
              <a:rPr lang="en-CA" sz="2000" noProof="0" dirty="0"/>
              <a:t>Tim Wu, </a:t>
            </a:r>
            <a:r>
              <a:rPr lang="en-CA" sz="2000" noProof="0" dirty="0">
                <a:hlinkClick r:id="rId3"/>
              </a:rPr>
              <a:t>http://www.timwu.org/network_neutrality.html</a:t>
            </a:r>
            <a:r>
              <a:rPr lang="en-CA" sz="2000" noProof="0" dirty="0"/>
              <a:t> , A Proposal For Network Neutrality paper, June 2002, U Virginia Law School</a:t>
            </a:r>
          </a:p>
        </p:txBody>
      </p:sp>
      <p:sp>
        <p:nvSpPr>
          <p:cNvPr id="4" name="Footer Placeholder 3">
            <a:extLst>
              <a:ext uri="{FF2B5EF4-FFF2-40B4-BE49-F238E27FC236}">
                <a16:creationId xmlns:a16="http://schemas.microsoft.com/office/drawing/2014/main" id="{FE56888E-7781-46A4-9179-8552987EADA6}"/>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4397493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45D87-698E-4025-80C9-EDE9BB9B817E}"/>
              </a:ext>
            </a:extLst>
          </p:cNvPr>
          <p:cNvSpPr>
            <a:spLocks noGrp="1"/>
          </p:cNvSpPr>
          <p:nvPr>
            <p:ph type="title"/>
          </p:nvPr>
        </p:nvSpPr>
        <p:spPr/>
        <p:txBody>
          <a:bodyPr/>
          <a:lstStyle/>
          <a:p>
            <a:r>
              <a:rPr lang="en-CA" noProof="0" dirty="0"/>
              <a:t>Net Neutrality Defined</a:t>
            </a:r>
          </a:p>
        </p:txBody>
      </p:sp>
      <p:sp>
        <p:nvSpPr>
          <p:cNvPr id="3" name="Content Placeholder 2">
            <a:extLst>
              <a:ext uri="{FF2B5EF4-FFF2-40B4-BE49-F238E27FC236}">
                <a16:creationId xmlns:a16="http://schemas.microsoft.com/office/drawing/2014/main" id="{4CE606FB-A521-4330-A31F-8014C151061E}"/>
              </a:ext>
            </a:extLst>
          </p:cNvPr>
          <p:cNvSpPr>
            <a:spLocks noGrp="1"/>
          </p:cNvSpPr>
          <p:nvPr>
            <p:ph idx="1"/>
          </p:nvPr>
        </p:nvSpPr>
        <p:spPr/>
        <p:txBody>
          <a:bodyPr/>
          <a:lstStyle/>
          <a:p>
            <a:pPr marL="0" indent="0">
              <a:buNone/>
            </a:pPr>
            <a:r>
              <a:rPr lang="en-CA" noProof="0" dirty="0"/>
              <a:t>“the idea that Internet service providers (ISPs) should treat all data that travels over their networks fairly, without improper discrimination in favor of particular apps, sites or services”</a:t>
            </a:r>
          </a:p>
          <a:p>
            <a:pPr marL="0" indent="0">
              <a:buNone/>
            </a:pPr>
            <a:r>
              <a:rPr lang="en-CA" sz="2000" noProof="0" dirty="0"/>
              <a:t>-- Electronic Frontier Foundation (EFF)</a:t>
            </a:r>
          </a:p>
          <a:p>
            <a:pPr marL="0" indent="0">
              <a:buNone/>
            </a:pPr>
            <a:endParaRPr lang="en-CA" noProof="0" dirty="0"/>
          </a:p>
          <a:p>
            <a:pPr marL="0" indent="0">
              <a:buNone/>
            </a:pPr>
            <a:r>
              <a:rPr lang="en-CA" noProof="0" dirty="0"/>
              <a:t>“broadband providers must treat all internet traffic the same regardless of source”</a:t>
            </a:r>
          </a:p>
          <a:p>
            <a:pPr marL="0" indent="0">
              <a:buNone/>
            </a:pPr>
            <a:r>
              <a:rPr lang="en-CA" sz="2000" noProof="0" dirty="0"/>
              <a:t>-- U.S. Court of Appeals</a:t>
            </a:r>
          </a:p>
        </p:txBody>
      </p:sp>
      <p:sp>
        <p:nvSpPr>
          <p:cNvPr id="4" name="Footer Placeholder 3">
            <a:extLst>
              <a:ext uri="{FF2B5EF4-FFF2-40B4-BE49-F238E27FC236}">
                <a16:creationId xmlns:a16="http://schemas.microsoft.com/office/drawing/2014/main" id="{FE56888E-7781-46A4-9179-8552987EADA6}"/>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6076368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A6B2E-2D56-4CF1-A65F-2FAE57BE3ED1}"/>
              </a:ext>
            </a:extLst>
          </p:cNvPr>
          <p:cNvSpPr>
            <a:spLocks noGrp="1"/>
          </p:cNvSpPr>
          <p:nvPr>
            <p:ph type="title"/>
          </p:nvPr>
        </p:nvSpPr>
        <p:spPr/>
        <p:txBody>
          <a:bodyPr/>
          <a:lstStyle/>
          <a:p>
            <a:r>
              <a:rPr lang="en-CA" noProof="0" dirty="0"/>
              <a:t>Hear it from someone important</a:t>
            </a:r>
          </a:p>
        </p:txBody>
      </p:sp>
      <p:sp>
        <p:nvSpPr>
          <p:cNvPr id="4" name="Footer Placeholder 3">
            <a:extLst>
              <a:ext uri="{FF2B5EF4-FFF2-40B4-BE49-F238E27FC236}">
                <a16:creationId xmlns:a16="http://schemas.microsoft.com/office/drawing/2014/main" id="{1E59BCB1-44E6-45CE-9471-77D6FF3BC215}"/>
              </a:ext>
            </a:extLst>
          </p:cNvPr>
          <p:cNvSpPr>
            <a:spLocks noGrp="1"/>
          </p:cNvSpPr>
          <p:nvPr>
            <p:ph type="ftr" sz="quarter" idx="11"/>
          </p:nvPr>
        </p:nvSpPr>
        <p:spPr/>
        <p:txBody>
          <a:bodyPr/>
          <a:lstStyle/>
          <a:p>
            <a:pPr>
              <a:defRPr/>
            </a:pPr>
            <a:r>
              <a:rPr lang="en-CA" noProof="0" dirty="0"/>
              <a:t>Class 2</a:t>
            </a:r>
          </a:p>
        </p:txBody>
      </p:sp>
      <p:pic>
        <p:nvPicPr>
          <p:cNvPr id="6" name="Online Media 5" title="President Obama's Statement on Keeping the Internet Open and Free">
            <a:hlinkClick r:id="" action="ppaction://media"/>
            <a:extLst>
              <a:ext uri="{FF2B5EF4-FFF2-40B4-BE49-F238E27FC236}">
                <a16:creationId xmlns:a16="http://schemas.microsoft.com/office/drawing/2014/main" id="{D10BA4A9-EED5-47AD-AA1A-EDAAFA8EA1FC}"/>
              </a:ext>
            </a:extLst>
          </p:cNvPr>
          <p:cNvPicPr>
            <a:picLocks noGrp="1" noRot="1" noChangeAspect="1"/>
          </p:cNvPicPr>
          <p:nvPr>
            <p:ph idx="1"/>
            <a:videoFile r:link="rId1"/>
          </p:nvPr>
        </p:nvPicPr>
        <p:blipFill>
          <a:blip r:embed="rId3"/>
          <a:stretch>
            <a:fillRect/>
          </a:stretch>
        </p:blipFill>
        <p:spPr>
          <a:xfrm>
            <a:off x="1497330" y="1600200"/>
            <a:ext cx="5810974" cy="3268960"/>
          </a:xfrm>
          <a:prstGeom prst="rect">
            <a:avLst/>
          </a:prstGeom>
        </p:spPr>
      </p:pic>
      <p:sp>
        <p:nvSpPr>
          <p:cNvPr id="7" name="TextBox 6">
            <a:extLst>
              <a:ext uri="{FF2B5EF4-FFF2-40B4-BE49-F238E27FC236}">
                <a16:creationId xmlns:a16="http://schemas.microsoft.com/office/drawing/2014/main" id="{0A857DB3-7F12-4141-AADF-8373A2182ABE}"/>
              </a:ext>
            </a:extLst>
          </p:cNvPr>
          <p:cNvSpPr txBox="1"/>
          <p:nvPr/>
        </p:nvSpPr>
        <p:spPr>
          <a:xfrm>
            <a:off x="2736304" y="5273804"/>
            <a:ext cx="4572000" cy="369332"/>
          </a:xfrm>
          <a:prstGeom prst="rect">
            <a:avLst/>
          </a:prstGeom>
          <a:noFill/>
        </p:spPr>
        <p:txBody>
          <a:bodyPr wrap="square">
            <a:spAutoFit/>
          </a:bodyPr>
          <a:lstStyle/>
          <a:p>
            <a:r>
              <a:rPr lang="en-CA" noProof="0" dirty="0">
                <a:hlinkClick r:id="rId4"/>
              </a:rPr>
              <a:t>https://youtu.be/uKcjQPVwfDk</a:t>
            </a:r>
            <a:endParaRPr lang="en-CA" noProof="0" dirty="0"/>
          </a:p>
        </p:txBody>
      </p:sp>
    </p:spTree>
    <p:extLst>
      <p:ext uri="{BB962C8B-B14F-4D97-AF65-F5344CB8AC3E}">
        <p14:creationId xmlns:p14="http://schemas.microsoft.com/office/powerpoint/2010/main" val="315714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D6192-7458-49D3-A0D5-B57ADD31C65B}"/>
              </a:ext>
            </a:extLst>
          </p:cNvPr>
          <p:cNvSpPr>
            <a:spLocks noGrp="1"/>
          </p:cNvSpPr>
          <p:nvPr>
            <p:ph type="title"/>
          </p:nvPr>
        </p:nvSpPr>
        <p:spPr/>
        <p:txBody>
          <a:bodyPr/>
          <a:lstStyle/>
          <a:p>
            <a:r>
              <a:rPr lang="en-CA" noProof="0" dirty="0"/>
              <a:t>Canadian History - 2005</a:t>
            </a:r>
          </a:p>
        </p:txBody>
      </p:sp>
      <p:sp>
        <p:nvSpPr>
          <p:cNvPr id="4" name="Footer Placeholder 3">
            <a:extLst>
              <a:ext uri="{FF2B5EF4-FFF2-40B4-BE49-F238E27FC236}">
                <a16:creationId xmlns:a16="http://schemas.microsoft.com/office/drawing/2014/main" id="{2E50FEF5-5F2E-4BAD-BFE2-C34515B35F42}"/>
              </a:ext>
            </a:extLst>
          </p:cNvPr>
          <p:cNvSpPr>
            <a:spLocks noGrp="1"/>
          </p:cNvSpPr>
          <p:nvPr>
            <p:ph type="ftr" sz="quarter" idx="11"/>
          </p:nvPr>
        </p:nvSpPr>
        <p:spPr/>
        <p:txBody>
          <a:bodyPr/>
          <a:lstStyle/>
          <a:p>
            <a:pPr>
              <a:defRPr/>
            </a:pPr>
            <a:r>
              <a:rPr lang="en-CA" noProof="0" dirty="0"/>
              <a:t>Class 2</a:t>
            </a:r>
          </a:p>
        </p:txBody>
      </p:sp>
      <p:pic>
        <p:nvPicPr>
          <p:cNvPr id="3074" name="Picture 2" descr="Image result for telus">
            <a:extLst>
              <a:ext uri="{FF2B5EF4-FFF2-40B4-BE49-F238E27FC236}">
                <a16:creationId xmlns:a16="http://schemas.microsoft.com/office/drawing/2014/main" id="{EB322C40-5D3A-4B4C-B92E-72CE7F88493B}"/>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7199" y="1600200"/>
            <a:ext cx="5551179" cy="305293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3D0352A-645B-4C63-8896-65DD496354A4}"/>
              </a:ext>
            </a:extLst>
          </p:cNvPr>
          <p:cNvSpPr txBox="1"/>
          <p:nvPr/>
        </p:nvSpPr>
        <p:spPr>
          <a:xfrm>
            <a:off x="6300788" y="1600200"/>
            <a:ext cx="2591692" cy="2031325"/>
          </a:xfrm>
          <a:prstGeom prst="rect">
            <a:avLst/>
          </a:prstGeom>
          <a:noFill/>
        </p:spPr>
        <p:txBody>
          <a:bodyPr wrap="square" rtlCol="0">
            <a:spAutoFit/>
          </a:bodyPr>
          <a:lstStyle/>
          <a:p>
            <a:r>
              <a:rPr lang="en-CA" noProof="0" dirty="0">
                <a:solidFill>
                  <a:schemeClr val="bg1"/>
                </a:solidFill>
              </a:rPr>
              <a:t>Telus workers on strike, set up a website called Voices for Change; Telus blocked access to the site for its subscribers!</a:t>
            </a:r>
          </a:p>
          <a:p>
            <a:endParaRPr lang="en-CA" noProof="0" dirty="0"/>
          </a:p>
        </p:txBody>
      </p:sp>
    </p:spTree>
    <p:extLst>
      <p:ext uri="{BB962C8B-B14F-4D97-AF65-F5344CB8AC3E}">
        <p14:creationId xmlns:p14="http://schemas.microsoft.com/office/powerpoint/2010/main" val="13566250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FB9B5-CD4B-4DF5-B1D4-78216ADEDE29}"/>
              </a:ext>
            </a:extLst>
          </p:cNvPr>
          <p:cNvSpPr>
            <a:spLocks noGrp="1"/>
          </p:cNvSpPr>
          <p:nvPr>
            <p:ph type="title"/>
          </p:nvPr>
        </p:nvSpPr>
        <p:spPr/>
        <p:txBody>
          <a:bodyPr/>
          <a:lstStyle/>
          <a:p>
            <a:r>
              <a:rPr lang="en-CA" noProof="0" dirty="0"/>
              <a:t>s. 27(2) </a:t>
            </a:r>
            <a:r>
              <a:rPr lang="en-CA" i="1" noProof="0" dirty="0"/>
              <a:t>Telecommunications Act</a:t>
            </a:r>
          </a:p>
        </p:txBody>
      </p:sp>
      <p:sp>
        <p:nvSpPr>
          <p:cNvPr id="3" name="Content Placeholder 2">
            <a:extLst>
              <a:ext uri="{FF2B5EF4-FFF2-40B4-BE49-F238E27FC236}">
                <a16:creationId xmlns:a16="http://schemas.microsoft.com/office/drawing/2014/main" id="{57BC6141-5B7E-4A73-B3B1-6ACC28F40BB9}"/>
              </a:ext>
            </a:extLst>
          </p:cNvPr>
          <p:cNvSpPr>
            <a:spLocks noGrp="1"/>
          </p:cNvSpPr>
          <p:nvPr>
            <p:ph idx="1"/>
          </p:nvPr>
        </p:nvSpPr>
        <p:spPr>
          <a:xfrm>
            <a:off x="457200" y="1417638"/>
            <a:ext cx="8229600" cy="4708525"/>
          </a:xfrm>
        </p:spPr>
        <p:txBody>
          <a:bodyPr/>
          <a:lstStyle/>
          <a:p>
            <a:pPr marL="0" indent="0">
              <a:buNone/>
            </a:pPr>
            <a:r>
              <a:rPr lang="en-CA" sz="2800" noProof="0" dirty="0"/>
              <a:t>No Canadian carrier shall, in relation to the provision of a telecommunications service or the charging of a rate for it, unjustly discriminate or give an </a:t>
            </a:r>
            <a:r>
              <a:rPr lang="en-CA" sz="2800" b="1" noProof="0" dirty="0"/>
              <a:t>undue or unreasonable preference </a:t>
            </a:r>
            <a:r>
              <a:rPr lang="en-CA" sz="2800" noProof="0" dirty="0"/>
              <a:t>toward any person, including itself, or subject any person to an </a:t>
            </a:r>
            <a:r>
              <a:rPr lang="en-CA" sz="2800" b="1" noProof="0" dirty="0"/>
              <a:t>undue or unreasonable disadvantage</a:t>
            </a:r>
            <a:r>
              <a:rPr lang="en-CA" sz="2800" noProof="0" dirty="0"/>
              <a:t>.</a:t>
            </a:r>
          </a:p>
          <a:p>
            <a:pPr marL="0" indent="0">
              <a:buNone/>
            </a:pPr>
            <a:endParaRPr lang="en-CA" noProof="0" dirty="0"/>
          </a:p>
          <a:p>
            <a:pPr marL="0" indent="0">
              <a:buNone/>
            </a:pPr>
            <a:r>
              <a:rPr lang="en-CA" sz="2800" noProof="0" dirty="0"/>
              <a:t>Canadian carrier </a:t>
            </a:r>
            <a:r>
              <a:rPr lang="en-CA" sz="2800" noProof="0" dirty="0">
                <a:sym typeface="Wingdings" panose="05000000000000000000" pitchFamily="2" charset="2"/>
              </a:rPr>
              <a:t> for our purposes, ISPs &amp; mobile providers</a:t>
            </a:r>
            <a:endParaRPr lang="en-CA" sz="2800" noProof="0" dirty="0"/>
          </a:p>
        </p:txBody>
      </p:sp>
      <p:sp>
        <p:nvSpPr>
          <p:cNvPr id="4" name="Footer Placeholder 3">
            <a:extLst>
              <a:ext uri="{FF2B5EF4-FFF2-40B4-BE49-F238E27FC236}">
                <a16:creationId xmlns:a16="http://schemas.microsoft.com/office/drawing/2014/main" id="{03AC573A-6D32-41D5-8F2B-66DB1EF24812}"/>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12163327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FD96-5655-415D-8A47-7013AC6BFD21}"/>
              </a:ext>
            </a:extLst>
          </p:cNvPr>
          <p:cNvSpPr>
            <a:spLocks noGrp="1"/>
          </p:cNvSpPr>
          <p:nvPr>
            <p:ph type="title"/>
          </p:nvPr>
        </p:nvSpPr>
        <p:spPr/>
        <p:txBody>
          <a:bodyPr/>
          <a:lstStyle/>
          <a:p>
            <a:r>
              <a:rPr lang="en-CA" sz="2800" b="1" noProof="0" dirty="0"/>
              <a:t>“ITMP framework” - Telecom Regulatory Policy CRTC 2009-657</a:t>
            </a:r>
            <a:endParaRPr lang="en-CA" b="1" noProof="0" dirty="0"/>
          </a:p>
        </p:txBody>
      </p:sp>
      <p:sp>
        <p:nvSpPr>
          <p:cNvPr id="3" name="Content Placeholder 2">
            <a:extLst>
              <a:ext uri="{FF2B5EF4-FFF2-40B4-BE49-F238E27FC236}">
                <a16:creationId xmlns:a16="http://schemas.microsoft.com/office/drawing/2014/main" id="{6D31E05A-AD89-4349-BB9E-246E147ED1C0}"/>
              </a:ext>
            </a:extLst>
          </p:cNvPr>
          <p:cNvSpPr>
            <a:spLocks noGrp="1"/>
          </p:cNvSpPr>
          <p:nvPr>
            <p:ph idx="1"/>
          </p:nvPr>
        </p:nvSpPr>
        <p:spPr/>
        <p:txBody>
          <a:bodyPr/>
          <a:lstStyle/>
          <a:p>
            <a:pPr marL="0" indent="0">
              <a:buNone/>
            </a:pPr>
            <a:r>
              <a:rPr lang="en-CA" sz="2800" i="1" noProof="0" dirty="0"/>
              <a:t>Review of the Internet traffic management practices of Internet service providers</a:t>
            </a:r>
          </a:p>
          <a:p>
            <a:pPr marL="0" indent="0">
              <a:buNone/>
            </a:pPr>
            <a:r>
              <a:rPr lang="en-CA" sz="2400" noProof="0" dirty="0"/>
              <a:t>(ITMP = Throttling)</a:t>
            </a:r>
          </a:p>
          <a:p>
            <a:pPr marL="0" indent="0">
              <a:buNone/>
            </a:pPr>
            <a:endParaRPr lang="en-CA" sz="2400" noProof="0" dirty="0"/>
          </a:p>
          <a:p>
            <a:pPr marL="0" indent="0">
              <a:buNone/>
            </a:pPr>
            <a:r>
              <a:rPr lang="en-CA" sz="2400" i="1" u="sng" noProof="0" dirty="0"/>
              <a:t>Telecommunications Act:</a:t>
            </a:r>
          </a:p>
          <a:p>
            <a:pPr marL="0" indent="0">
              <a:buNone/>
            </a:pPr>
            <a:r>
              <a:rPr lang="en-CA" sz="2400" noProof="0" dirty="0"/>
              <a:t>Content of messages</a:t>
            </a:r>
          </a:p>
          <a:p>
            <a:pPr marL="0" indent="0">
              <a:buNone/>
            </a:pPr>
            <a:r>
              <a:rPr lang="en-CA" sz="2400" noProof="0" dirty="0"/>
              <a:t>36. Except where the Commission approves otherwise, a Canadian carrier shall not control the content or influence the meaning or purpose of telecommunications carried by it for the public.</a:t>
            </a:r>
          </a:p>
          <a:p>
            <a:pPr marL="0" indent="0">
              <a:buNone/>
            </a:pPr>
            <a:endParaRPr lang="en-CA" sz="2400" noProof="0" dirty="0"/>
          </a:p>
          <a:p>
            <a:pPr marL="0" indent="0">
              <a:buNone/>
            </a:pPr>
            <a:endParaRPr lang="en-CA" noProof="0" dirty="0"/>
          </a:p>
        </p:txBody>
      </p:sp>
      <p:sp>
        <p:nvSpPr>
          <p:cNvPr id="4" name="Footer Placeholder 3">
            <a:extLst>
              <a:ext uri="{FF2B5EF4-FFF2-40B4-BE49-F238E27FC236}">
                <a16:creationId xmlns:a16="http://schemas.microsoft.com/office/drawing/2014/main" id="{83310380-3FD9-4890-8ECD-74602C43FD07}"/>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41232049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2FD96-5655-415D-8A47-7013AC6BFD21}"/>
              </a:ext>
            </a:extLst>
          </p:cNvPr>
          <p:cNvSpPr>
            <a:spLocks noGrp="1"/>
          </p:cNvSpPr>
          <p:nvPr>
            <p:ph type="title"/>
          </p:nvPr>
        </p:nvSpPr>
        <p:spPr/>
        <p:txBody>
          <a:bodyPr/>
          <a:lstStyle/>
          <a:p>
            <a:r>
              <a:rPr lang="en-CA" sz="2800" b="1" noProof="0" dirty="0"/>
              <a:t>“ITMP framework” - Telecom Regulatory Policy CRTC 2009-657</a:t>
            </a:r>
            <a:endParaRPr lang="en-CA" b="1" noProof="0" dirty="0"/>
          </a:p>
        </p:txBody>
      </p:sp>
      <p:sp>
        <p:nvSpPr>
          <p:cNvPr id="3" name="Content Placeholder 2">
            <a:extLst>
              <a:ext uri="{FF2B5EF4-FFF2-40B4-BE49-F238E27FC236}">
                <a16:creationId xmlns:a16="http://schemas.microsoft.com/office/drawing/2014/main" id="{6D31E05A-AD89-4349-BB9E-246E147ED1C0}"/>
              </a:ext>
            </a:extLst>
          </p:cNvPr>
          <p:cNvSpPr>
            <a:spLocks noGrp="1"/>
          </p:cNvSpPr>
          <p:nvPr>
            <p:ph idx="1"/>
          </p:nvPr>
        </p:nvSpPr>
        <p:spPr/>
        <p:txBody>
          <a:bodyPr/>
          <a:lstStyle/>
          <a:p>
            <a:pPr marL="0" indent="0">
              <a:buNone/>
            </a:pPr>
            <a:endParaRPr lang="en-CA" sz="2400" noProof="0" dirty="0"/>
          </a:p>
          <a:p>
            <a:pPr marL="0" indent="0">
              <a:buNone/>
            </a:pPr>
            <a:r>
              <a:rPr lang="en-CA" sz="2400" noProof="0" dirty="0"/>
              <a:t>(para. 122) “The Commission finds that where an ITMP would lead to blocking the delivery of content to an end-user, it cannot be implemented without prior Commission approval.”</a:t>
            </a:r>
          </a:p>
          <a:p>
            <a:pPr marL="0" indent="0">
              <a:buNone/>
            </a:pPr>
            <a:endParaRPr lang="en-CA" sz="2400" noProof="0" dirty="0"/>
          </a:p>
          <a:p>
            <a:pPr marL="0" indent="0">
              <a:buNone/>
            </a:pPr>
            <a:r>
              <a:rPr lang="en-CA" sz="2400" noProof="0" dirty="0"/>
              <a:t>(126) “the Commission finds that use of an ITMP resulting in the noticeable degradation of time-sensitive Internet traffic will require prior Commission approval”</a:t>
            </a:r>
          </a:p>
          <a:p>
            <a:pPr marL="0" indent="0">
              <a:buNone/>
            </a:pPr>
            <a:endParaRPr lang="en-CA" noProof="0" dirty="0"/>
          </a:p>
        </p:txBody>
      </p:sp>
      <p:sp>
        <p:nvSpPr>
          <p:cNvPr id="4" name="Footer Placeholder 3">
            <a:extLst>
              <a:ext uri="{FF2B5EF4-FFF2-40B4-BE49-F238E27FC236}">
                <a16:creationId xmlns:a16="http://schemas.microsoft.com/office/drawing/2014/main" id="{83310380-3FD9-4890-8ECD-74602C43FD07}"/>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1034310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1B27F-FA7E-4B24-8EAB-02BBF3F45B3B}"/>
              </a:ext>
            </a:extLst>
          </p:cNvPr>
          <p:cNvSpPr>
            <a:spLocks noGrp="1"/>
          </p:cNvSpPr>
          <p:nvPr>
            <p:ph type="title"/>
          </p:nvPr>
        </p:nvSpPr>
        <p:spPr/>
        <p:txBody>
          <a:bodyPr/>
          <a:lstStyle/>
          <a:p>
            <a:r>
              <a:rPr lang="en-CA" noProof="0" dirty="0"/>
              <a:t>Broadcasting and Telecom Decision CRTC 2015-26</a:t>
            </a:r>
          </a:p>
        </p:txBody>
      </p:sp>
      <p:sp>
        <p:nvSpPr>
          <p:cNvPr id="3" name="Content Placeholder 2">
            <a:extLst>
              <a:ext uri="{FF2B5EF4-FFF2-40B4-BE49-F238E27FC236}">
                <a16:creationId xmlns:a16="http://schemas.microsoft.com/office/drawing/2014/main" id="{28693E68-1F3B-4781-9A21-A9D35FA6BBCB}"/>
              </a:ext>
            </a:extLst>
          </p:cNvPr>
          <p:cNvSpPr>
            <a:spLocks noGrp="1"/>
          </p:cNvSpPr>
          <p:nvPr>
            <p:ph idx="1"/>
          </p:nvPr>
        </p:nvSpPr>
        <p:spPr/>
        <p:txBody>
          <a:bodyPr/>
          <a:lstStyle/>
          <a:p>
            <a:pPr marL="0" indent="0">
              <a:buNone/>
            </a:pPr>
            <a:r>
              <a:rPr lang="en-CA" sz="2400" i="1" noProof="0" dirty="0"/>
              <a:t>Complaint against Bell Mobility Inc. and Quebecor Media Inc., Videotron Ltd. and Videotron G.P. alleging </a:t>
            </a:r>
            <a:r>
              <a:rPr lang="en-CA" sz="2400" b="1" i="1" noProof="0" dirty="0"/>
              <a:t>undue and unreasonable preference </a:t>
            </a:r>
            <a:r>
              <a:rPr lang="en-CA" sz="2400" i="1" noProof="0" dirty="0"/>
              <a:t>and disadvantage in regard to the billing practices for their mobile TV services Bell Mobile TV and illico.tv</a:t>
            </a:r>
          </a:p>
          <a:p>
            <a:pPr marL="0" indent="0">
              <a:buNone/>
            </a:pPr>
            <a:r>
              <a:rPr lang="en-CA" u="sng" noProof="0" dirty="0"/>
              <a:t>F</a:t>
            </a:r>
            <a:r>
              <a:rPr lang="en-CA" noProof="0" dirty="0"/>
              <a:t> </a:t>
            </a:r>
            <a:r>
              <a:rPr lang="en-CA" noProof="0" dirty="0">
                <a:sym typeface="Wingdings" panose="05000000000000000000" pitchFamily="2" charset="2"/>
              </a:rPr>
              <a:t> Bell and Videotron not charging against data caps for their mobile TV services (“zero rating”)</a:t>
            </a:r>
          </a:p>
          <a:p>
            <a:pPr marL="0" indent="0">
              <a:buNone/>
            </a:pPr>
            <a:r>
              <a:rPr lang="en-CA" u="sng" noProof="0" dirty="0">
                <a:sym typeface="Wingdings" panose="05000000000000000000" pitchFamily="2" charset="2"/>
              </a:rPr>
              <a:t>Held</a:t>
            </a:r>
            <a:r>
              <a:rPr lang="en-CA" noProof="0" dirty="0">
                <a:sym typeface="Wingdings" panose="05000000000000000000" pitchFamily="2" charset="2"/>
              </a:rPr>
              <a:t>  violates 27(2)</a:t>
            </a:r>
          </a:p>
          <a:p>
            <a:pPr marL="0" indent="0">
              <a:buNone/>
            </a:pPr>
            <a:r>
              <a:rPr lang="en-CA" noProof="0" dirty="0">
                <a:sym typeface="Wingdings" panose="05000000000000000000" pitchFamily="2" charset="2"/>
              </a:rPr>
              <a:t>Note: we call this the “Mobile TV Decision”</a:t>
            </a:r>
          </a:p>
        </p:txBody>
      </p:sp>
      <p:sp>
        <p:nvSpPr>
          <p:cNvPr id="4" name="Footer Placeholder 3">
            <a:extLst>
              <a:ext uri="{FF2B5EF4-FFF2-40B4-BE49-F238E27FC236}">
                <a16:creationId xmlns:a16="http://schemas.microsoft.com/office/drawing/2014/main" id="{A7F366D3-A059-4229-B28E-D7B1FDF3DC82}"/>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24312373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AAA15-A9E7-44EB-8504-900022C53FA2}"/>
              </a:ext>
            </a:extLst>
          </p:cNvPr>
          <p:cNvSpPr>
            <a:spLocks noGrp="1"/>
          </p:cNvSpPr>
          <p:nvPr>
            <p:ph type="title"/>
          </p:nvPr>
        </p:nvSpPr>
        <p:spPr>
          <a:xfrm>
            <a:off x="457200" y="274638"/>
            <a:ext cx="8229600" cy="922114"/>
          </a:xfrm>
        </p:spPr>
        <p:txBody>
          <a:bodyPr/>
          <a:lstStyle/>
          <a:p>
            <a:r>
              <a:rPr lang="en-CA" sz="3200" noProof="0" dirty="0"/>
              <a:t>Mobile TV decision</a:t>
            </a:r>
          </a:p>
        </p:txBody>
      </p:sp>
      <p:sp>
        <p:nvSpPr>
          <p:cNvPr id="3" name="Content Placeholder 2">
            <a:extLst>
              <a:ext uri="{FF2B5EF4-FFF2-40B4-BE49-F238E27FC236}">
                <a16:creationId xmlns:a16="http://schemas.microsoft.com/office/drawing/2014/main" id="{07EDFA08-8E40-4604-966B-F258489A2270}"/>
              </a:ext>
            </a:extLst>
          </p:cNvPr>
          <p:cNvSpPr>
            <a:spLocks noGrp="1"/>
          </p:cNvSpPr>
          <p:nvPr>
            <p:ph idx="1"/>
          </p:nvPr>
        </p:nvSpPr>
        <p:spPr>
          <a:xfrm>
            <a:off x="457200" y="1124744"/>
            <a:ext cx="8229600" cy="5001419"/>
          </a:xfrm>
        </p:spPr>
        <p:txBody>
          <a:bodyPr/>
          <a:lstStyle/>
          <a:p>
            <a:pPr marL="0" indent="0">
              <a:buNone/>
            </a:pPr>
            <a:r>
              <a:rPr lang="en-CA" sz="2000" u="sng" noProof="0" dirty="0"/>
              <a:t>Step 1:</a:t>
            </a:r>
            <a:r>
              <a:rPr lang="en-CA" sz="2000" noProof="0" dirty="0"/>
              <a:t> </a:t>
            </a:r>
            <a:r>
              <a:rPr lang="en-CA" sz="2000" noProof="0" dirty="0">
                <a:sym typeface="Wingdings" panose="05000000000000000000" pitchFamily="2" charset="2"/>
              </a:rPr>
              <a:t> Are they subject to the (Telecommunications) Act?</a:t>
            </a:r>
            <a:endParaRPr lang="en-CA" sz="2000" u="sng" noProof="0" dirty="0"/>
          </a:p>
          <a:p>
            <a:pPr marL="0" indent="0">
              <a:buNone/>
            </a:pPr>
            <a:r>
              <a:rPr lang="en-CA" sz="2000" noProof="0" dirty="0"/>
              <a:t>“The Commission therefore rejects Bell Mobility’s and Videotron’s arguments that the relief claimed pursuant to the Telecommunications Act should be denied on the basis that they are not subject to that Act. Section 4 of the Telecommunications Act does not apply as a shield to the application of the Telecommunications Act in this case given that </a:t>
            </a:r>
            <a:r>
              <a:rPr lang="en-CA" sz="2000" b="1" noProof="0" dirty="0"/>
              <a:t>Bell Mobility and Videotron are acting as Canadian carriers in providing transport and data connectivity services required for the delivery of their mobile TV services</a:t>
            </a:r>
            <a:r>
              <a:rPr lang="en-CA" sz="2000" noProof="0" dirty="0"/>
              <a:t>”</a:t>
            </a:r>
          </a:p>
          <a:p>
            <a:pPr marL="0" indent="0">
              <a:buNone/>
            </a:pPr>
            <a:r>
              <a:rPr lang="en-CA" sz="2000" u="sng" noProof="0" dirty="0"/>
              <a:t>Step 2:</a:t>
            </a:r>
            <a:r>
              <a:rPr lang="en-CA" sz="2000" noProof="0" dirty="0"/>
              <a:t> </a:t>
            </a:r>
            <a:r>
              <a:rPr lang="en-CA" sz="2000" noProof="0" dirty="0">
                <a:sym typeface="Wingdings" panose="05000000000000000000" pitchFamily="2" charset="2"/>
              </a:rPr>
              <a:t> Violates 27(2)?</a:t>
            </a:r>
            <a:endParaRPr lang="en-CA" sz="2000" u="sng" noProof="0" dirty="0"/>
          </a:p>
          <a:p>
            <a:pPr marL="0" indent="0">
              <a:buNone/>
            </a:pPr>
            <a:r>
              <a:rPr lang="en-CA" sz="2000" noProof="0" dirty="0"/>
              <a:t>“The Commission therefore finds that in providing the data connectivity and transport required for consumers to access their respective mobile TV services on their mobile devices, Bell Mobility and Videotron </a:t>
            </a:r>
            <a:r>
              <a:rPr lang="en-CA" sz="2000" b="1" noProof="0" dirty="0"/>
              <a:t>have given a preference</a:t>
            </a:r>
            <a:r>
              <a:rPr lang="en-CA" sz="2000" noProof="0" dirty="0"/>
              <a:t> in favour of subscribers of their respective mobile TV services, as well as in favour of their own services, and have subjected consumers of other audiovisual content services, and other services, to </a:t>
            </a:r>
            <a:r>
              <a:rPr lang="en-CA" sz="2000" b="1" noProof="0" dirty="0"/>
              <a:t>a corresponding disadvantage</a:t>
            </a:r>
            <a:r>
              <a:rPr lang="en-CA" sz="2000" noProof="0" dirty="0"/>
              <a:t>.”</a:t>
            </a:r>
          </a:p>
        </p:txBody>
      </p:sp>
      <p:sp>
        <p:nvSpPr>
          <p:cNvPr id="4" name="Footer Placeholder 3">
            <a:extLst>
              <a:ext uri="{FF2B5EF4-FFF2-40B4-BE49-F238E27FC236}">
                <a16:creationId xmlns:a16="http://schemas.microsoft.com/office/drawing/2014/main" id="{39C92586-0F6C-495D-AC2D-4418D3E4512D}"/>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38312372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FA031-C87F-496C-B9E2-E99EA0C470C8}"/>
              </a:ext>
            </a:extLst>
          </p:cNvPr>
          <p:cNvSpPr>
            <a:spLocks noGrp="1"/>
          </p:cNvSpPr>
          <p:nvPr>
            <p:ph type="title"/>
          </p:nvPr>
        </p:nvSpPr>
        <p:spPr/>
        <p:txBody>
          <a:bodyPr/>
          <a:lstStyle/>
          <a:p>
            <a:r>
              <a:rPr lang="en-CA" i="1" noProof="0" dirty="0"/>
              <a:t>CRTC 2017-104 </a:t>
            </a:r>
            <a:r>
              <a:rPr lang="en-CA" noProof="0" dirty="0"/>
              <a:t>(Policy) and </a:t>
            </a:r>
            <a:br>
              <a:rPr lang="en-CA" noProof="0" dirty="0"/>
            </a:br>
            <a:r>
              <a:rPr lang="en-CA" i="1" noProof="0" dirty="0"/>
              <a:t>2017- 105 </a:t>
            </a:r>
            <a:r>
              <a:rPr lang="en-CA" noProof="0" dirty="0"/>
              <a:t>(Decision)</a:t>
            </a:r>
          </a:p>
        </p:txBody>
      </p:sp>
      <p:sp>
        <p:nvSpPr>
          <p:cNvPr id="3" name="Content Placeholder 2">
            <a:extLst>
              <a:ext uri="{FF2B5EF4-FFF2-40B4-BE49-F238E27FC236}">
                <a16:creationId xmlns:a16="http://schemas.microsoft.com/office/drawing/2014/main" id="{77CD207B-3A31-45FD-961B-A25BEB820274}"/>
              </a:ext>
            </a:extLst>
          </p:cNvPr>
          <p:cNvSpPr>
            <a:spLocks noGrp="1"/>
          </p:cNvSpPr>
          <p:nvPr>
            <p:ph idx="1"/>
          </p:nvPr>
        </p:nvSpPr>
        <p:spPr>
          <a:xfrm>
            <a:off x="457200" y="1700808"/>
            <a:ext cx="8229600" cy="4425355"/>
          </a:xfrm>
        </p:spPr>
        <p:txBody>
          <a:bodyPr/>
          <a:lstStyle/>
          <a:p>
            <a:r>
              <a:rPr lang="en-CA" noProof="0" dirty="0"/>
              <a:t>April 20, 2017</a:t>
            </a:r>
          </a:p>
          <a:p>
            <a:r>
              <a:rPr lang="en-CA" noProof="0" dirty="0"/>
              <a:t>105 refers to 104, 104 refers to 105, 105 uses 104 criteria</a:t>
            </a:r>
          </a:p>
          <a:p>
            <a:endParaRPr lang="en-CA" noProof="0" dirty="0"/>
          </a:p>
          <a:p>
            <a:pPr>
              <a:buFont typeface="Wingdings" panose="05000000000000000000" pitchFamily="2" charset="2"/>
              <a:buChar char="à"/>
            </a:pPr>
            <a:r>
              <a:rPr lang="en-CA" noProof="0" dirty="0">
                <a:sym typeface="Wingdings" panose="05000000000000000000" pitchFamily="2" charset="2"/>
              </a:rPr>
              <a:t>CRTC standard practice (see also SCC)</a:t>
            </a:r>
          </a:p>
          <a:p>
            <a:pPr>
              <a:buFont typeface="Wingdings" panose="05000000000000000000" pitchFamily="2" charset="2"/>
              <a:buChar char="à"/>
            </a:pPr>
            <a:endParaRPr lang="en-CA" noProof="0" dirty="0">
              <a:sym typeface="Wingdings" panose="05000000000000000000" pitchFamily="2" charset="2"/>
            </a:endParaRPr>
          </a:p>
          <a:p>
            <a:pPr>
              <a:buFont typeface="Wingdings" panose="05000000000000000000" pitchFamily="2" charset="2"/>
              <a:buChar char="à"/>
            </a:pPr>
            <a:r>
              <a:rPr lang="en-CA" noProof="0" dirty="0">
                <a:sym typeface="Wingdings" panose="05000000000000000000" pitchFamily="2" charset="2"/>
              </a:rPr>
              <a:t>Teaching confusion for your instructor!</a:t>
            </a:r>
            <a:endParaRPr lang="en-CA" noProof="0" dirty="0"/>
          </a:p>
        </p:txBody>
      </p:sp>
      <p:sp>
        <p:nvSpPr>
          <p:cNvPr id="4" name="Footer Placeholder 3">
            <a:extLst>
              <a:ext uri="{FF2B5EF4-FFF2-40B4-BE49-F238E27FC236}">
                <a16:creationId xmlns:a16="http://schemas.microsoft.com/office/drawing/2014/main" id="{8372ECB7-F3BF-4E03-8E99-82AD193BF9EC}"/>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42896214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B93A6-8A73-7516-D391-50CA437C30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F90F2-EE17-A76E-5ED9-DA79FE93B1BD}"/>
              </a:ext>
            </a:extLst>
          </p:cNvPr>
          <p:cNvSpPr>
            <a:spLocks noGrp="1"/>
          </p:cNvSpPr>
          <p:nvPr>
            <p:ph type="title"/>
          </p:nvPr>
        </p:nvSpPr>
        <p:spPr/>
        <p:txBody>
          <a:bodyPr/>
          <a:lstStyle/>
          <a:p>
            <a:r>
              <a:rPr lang="en-CA" i="1" noProof="0" dirty="0"/>
              <a:t>Telecom Decision CRTC 2017-105</a:t>
            </a:r>
          </a:p>
        </p:txBody>
      </p:sp>
      <p:sp>
        <p:nvSpPr>
          <p:cNvPr id="3" name="Content Placeholder 2">
            <a:extLst>
              <a:ext uri="{FF2B5EF4-FFF2-40B4-BE49-F238E27FC236}">
                <a16:creationId xmlns:a16="http://schemas.microsoft.com/office/drawing/2014/main" id="{A7A86CF6-5B62-A2C2-6827-F2D3B3DE488A}"/>
              </a:ext>
            </a:extLst>
          </p:cNvPr>
          <p:cNvSpPr>
            <a:spLocks noGrp="1"/>
          </p:cNvSpPr>
          <p:nvPr>
            <p:ph idx="1"/>
          </p:nvPr>
        </p:nvSpPr>
        <p:spPr/>
        <p:txBody>
          <a:bodyPr/>
          <a:lstStyle/>
          <a:p>
            <a:pPr marL="0" indent="0">
              <a:buNone/>
            </a:pPr>
            <a:endParaRPr lang="en-CA" sz="2000" i="1" noProof="0" dirty="0"/>
          </a:p>
          <a:p>
            <a:pPr marL="0" indent="0">
              <a:buNone/>
            </a:pPr>
            <a:endParaRPr lang="en-CA" sz="2000" i="1" noProof="0" dirty="0"/>
          </a:p>
          <a:p>
            <a:pPr marL="0" indent="0">
              <a:buNone/>
            </a:pPr>
            <a:endParaRPr lang="en-CA" sz="2000" i="1" noProof="0" dirty="0"/>
          </a:p>
          <a:p>
            <a:pPr marL="0" indent="0">
              <a:buNone/>
            </a:pPr>
            <a:endParaRPr lang="en-CA" sz="2000" i="1" noProof="0" dirty="0"/>
          </a:p>
          <a:p>
            <a:pPr marL="0" indent="0">
              <a:buNone/>
            </a:pPr>
            <a:endParaRPr lang="en-CA" sz="2000" i="1" noProof="0" dirty="0"/>
          </a:p>
          <a:p>
            <a:pPr marL="0" indent="0">
              <a:buNone/>
            </a:pPr>
            <a:r>
              <a:rPr lang="en-CA" b="1" noProof="0" dirty="0"/>
              <a:t>Roseline </a:t>
            </a:r>
            <a:r>
              <a:rPr lang="en-CA" b="1" noProof="0" dirty="0" err="1"/>
              <a:t>Rustveld</a:t>
            </a:r>
            <a:r>
              <a:rPr lang="en-CA" b="1" noProof="0" dirty="0"/>
              <a:t> </a:t>
            </a:r>
            <a:r>
              <a:rPr lang="en-CA" noProof="0" dirty="0"/>
              <a:t>presentation</a:t>
            </a:r>
          </a:p>
        </p:txBody>
      </p:sp>
      <p:sp>
        <p:nvSpPr>
          <p:cNvPr id="4" name="Footer Placeholder 3">
            <a:extLst>
              <a:ext uri="{FF2B5EF4-FFF2-40B4-BE49-F238E27FC236}">
                <a16:creationId xmlns:a16="http://schemas.microsoft.com/office/drawing/2014/main" id="{CA065F8D-465F-7A20-7109-A819A66C0241}"/>
              </a:ext>
            </a:extLst>
          </p:cNvPr>
          <p:cNvSpPr>
            <a:spLocks noGrp="1"/>
          </p:cNvSpPr>
          <p:nvPr>
            <p:ph type="ftr" sz="quarter" idx="11"/>
          </p:nvPr>
        </p:nvSpPr>
        <p:spPr/>
        <p:txBody>
          <a:bodyPr/>
          <a:lstStyle/>
          <a:p>
            <a:pPr>
              <a:defRPr/>
            </a:pPr>
            <a:r>
              <a:rPr lang="en-CA" noProof="0" dirty="0"/>
              <a:t>Class 2</a:t>
            </a:r>
          </a:p>
        </p:txBody>
      </p:sp>
    </p:spTree>
    <p:extLst>
      <p:ext uri="{BB962C8B-B14F-4D97-AF65-F5344CB8AC3E}">
        <p14:creationId xmlns:p14="http://schemas.microsoft.com/office/powerpoint/2010/main" val="440331026"/>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0000"/>
      </a:hlink>
      <a:folHlink>
        <a:srgbClr val="FF656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38883</TotalTime>
  <Words>3576</Words>
  <Application>Microsoft Office PowerPoint</Application>
  <PresentationFormat>On-screen Show (4:3)</PresentationFormat>
  <Paragraphs>374</Paragraphs>
  <Slides>54</Slides>
  <Notes>30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-apple-system</vt:lpstr>
      <vt:lpstr>Arial</vt:lpstr>
      <vt:lpstr>Calibri</vt:lpstr>
      <vt:lpstr>Wingdings</vt:lpstr>
      <vt:lpstr>Office Theme</vt:lpstr>
      <vt:lpstr> Class 2 – September 14  Does Anyone Govern the Internet?  A look at internet subject matter jurisdiction and net neutrality                                </vt:lpstr>
      <vt:lpstr>Admin Crap</vt:lpstr>
      <vt:lpstr> Presentations + Comments</vt:lpstr>
      <vt:lpstr>Comments</vt:lpstr>
      <vt:lpstr>“Aspects”, e.g.</vt:lpstr>
      <vt:lpstr> Presentations / Comments &amp; Essay</vt:lpstr>
      <vt:lpstr>Other announcements</vt:lpstr>
      <vt:lpstr>In the News</vt:lpstr>
      <vt:lpstr>In the News</vt:lpstr>
      <vt:lpstr>So Let’s THINK ABOUT something… </vt:lpstr>
      <vt:lpstr>Recall:</vt:lpstr>
      <vt:lpstr>CLASS EXERCISE</vt:lpstr>
      <vt:lpstr>TURN TO YOUR NEIGHBOURS AND DISCUSS FOR A FEW MINUTES… think about all the parties involved</vt:lpstr>
      <vt:lpstr>What have you got?</vt:lpstr>
      <vt:lpstr>Legal Issues – what I’ve got</vt:lpstr>
      <vt:lpstr>WHO OR WHAT HAS JURISDICTION OVER THE INTERNET? DOES ANYBODY? or…</vt:lpstr>
      <vt:lpstr>is there some government agency or independent body I can complain to so that PROF. mendelsohn will remove that tweet???</vt:lpstr>
      <vt:lpstr>Introductory Notes</vt:lpstr>
      <vt:lpstr>Canada - CRTC</vt:lpstr>
      <vt:lpstr>Meet Vicky Eatrides, CRTC Chair</vt:lpstr>
      <vt:lpstr>What does the CRTC do?</vt:lpstr>
      <vt:lpstr>What does the CRTC give us?</vt:lpstr>
      <vt:lpstr>Still kinda political? - Ministers</vt:lpstr>
      <vt:lpstr>New(-ish) Minister!</vt:lpstr>
      <vt:lpstr>Still kinda political?</vt:lpstr>
      <vt:lpstr>Oh yeah, it’s all politics baby</vt:lpstr>
      <vt:lpstr>Telecommunications Act</vt:lpstr>
      <vt:lpstr>Telecommunications Act s. 7</vt:lpstr>
      <vt:lpstr>Does the broadcasting act cover the internet? Well it’s complicated. Didn't useD to be. teaching this topic used to be much easier! FML.</vt:lpstr>
      <vt:lpstr>Public Notice CRTC 1999-197</vt:lpstr>
      <vt:lpstr>CRTC 1999-197 (cont.)</vt:lpstr>
      <vt:lpstr>Reference re Broadcasting Act</vt:lpstr>
      <vt:lpstr>Reference re Broadcasting Act</vt:lpstr>
      <vt:lpstr>Reference re Broadcasting Act</vt:lpstr>
      <vt:lpstr>Reference re Broadcasting Act</vt:lpstr>
      <vt:lpstr>CRTC  Internet - Our Role</vt:lpstr>
      <vt:lpstr>CRTC  Internet - Our Role</vt:lpstr>
      <vt:lpstr>Traditional CRTC Conclusion</vt:lpstr>
      <vt:lpstr>Traditional CRTC Conclusion in effect: Telecom Regulatory Policy CRTC 2019-269</vt:lpstr>
      <vt:lpstr>Traditional CRTC Conclusion in effect: Telecom Regulatory Policy CRTC 2019-269</vt:lpstr>
      <vt:lpstr>(Old) parting thought for this section</vt:lpstr>
      <vt:lpstr>“Traditional”  CRTC Present</vt:lpstr>
      <vt:lpstr>THROTTLE THIS! Net neutrality</vt:lpstr>
      <vt:lpstr>Net Neutrality Defined</vt:lpstr>
      <vt:lpstr>Net Neutrality Defined</vt:lpstr>
      <vt:lpstr>Hear it from someone important</vt:lpstr>
      <vt:lpstr>Canadian History - 2005</vt:lpstr>
      <vt:lpstr>s. 27(2) Telecommunications Act</vt:lpstr>
      <vt:lpstr>“ITMP framework” - Telecom Regulatory Policy CRTC 2009-657</vt:lpstr>
      <vt:lpstr>“ITMP framework” - Telecom Regulatory Policy CRTC 2009-657</vt:lpstr>
      <vt:lpstr>Broadcasting and Telecom Decision CRTC 2015-26</vt:lpstr>
      <vt:lpstr>Mobile TV decision</vt:lpstr>
      <vt:lpstr>CRTC 2017-104 (Policy) and  2017- 105 (Decision)</vt:lpstr>
      <vt:lpstr>Telecom Decision CRTC 2017-105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Allen Mendelsohn</dc:creator>
  <cp:lastModifiedBy>Allen Mendelsohn</cp:lastModifiedBy>
  <cp:revision>1212</cp:revision>
  <dcterms:created xsi:type="dcterms:W3CDTF">2011-09-16T14:20:42Z</dcterms:created>
  <dcterms:modified xsi:type="dcterms:W3CDTF">2026-09-15T11:36:12Z</dcterms:modified>
</cp:coreProperties>
</file>