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78" r:id="rId4"/>
    <p:sldId id="277" r:id="rId5"/>
    <p:sldId id="279" r:id="rId6"/>
    <p:sldId id="282" r:id="rId7"/>
    <p:sldId id="283" r:id="rId8"/>
    <p:sldId id="289" r:id="rId9"/>
    <p:sldId id="290" r:id="rId10"/>
    <p:sldId id="294" r:id="rId11"/>
    <p:sldId id="292" r:id="rId12"/>
    <p:sldId id="295" r:id="rId13"/>
    <p:sldId id="293" r:id="rId14"/>
    <p:sldId id="284" r:id="rId15"/>
    <p:sldId id="285" r:id="rId16"/>
    <p:sldId id="287" r:id="rId17"/>
    <p:sldId id="286" r:id="rId18"/>
    <p:sldId id="288" r:id="rId19"/>
    <p:sldId id="29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6667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 Mendelsohn" userId="86f0204bdc17aa10" providerId="LiveId" clId="{BAEAEC60-7A1F-4071-8A62-8122BCD95DB5}"/>
    <pc:docChg chg="delSld modSld sldOrd modShowInfo">
      <pc:chgData name="Allen Mendelsohn" userId="86f0204bdc17aa10" providerId="LiveId" clId="{BAEAEC60-7A1F-4071-8A62-8122BCD95DB5}" dt="2024-09-09T18:02:43.367" v="64" actId="2744"/>
      <pc:docMkLst>
        <pc:docMk/>
      </pc:docMkLst>
      <pc:sldChg chg="ord">
        <pc:chgData name="Allen Mendelsohn" userId="86f0204bdc17aa10" providerId="LiveId" clId="{BAEAEC60-7A1F-4071-8A62-8122BCD95DB5}" dt="2024-09-09T11:53:15.779" v="4"/>
        <pc:sldMkLst>
          <pc:docMk/>
          <pc:sldMk cId="3824832610" sldId="277"/>
        </pc:sldMkLst>
      </pc:sldChg>
      <pc:sldChg chg="ord">
        <pc:chgData name="Allen Mendelsohn" userId="86f0204bdc17aa10" providerId="LiveId" clId="{BAEAEC60-7A1F-4071-8A62-8122BCD95DB5}" dt="2024-09-09T11:53:14.311" v="2"/>
        <pc:sldMkLst>
          <pc:docMk/>
          <pc:sldMk cId="756913351" sldId="278"/>
        </pc:sldMkLst>
      </pc:sldChg>
      <pc:sldChg chg="modSp mod ord">
        <pc:chgData name="Allen Mendelsohn" userId="86f0204bdc17aa10" providerId="LiveId" clId="{BAEAEC60-7A1F-4071-8A62-8122BCD95DB5}" dt="2024-09-09T15:27:34.374" v="27"/>
        <pc:sldMkLst>
          <pc:docMk/>
          <pc:sldMk cId="4132167907" sldId="279"/>
        </pc:sldMkLst>
        <pc:spChg chg="mod">
          <ac:chgData name="Allen Mendelsohn" userId="86f0204bdc17aa10" providerId="LiveId" clId="{BAEAEC60-7A1F-4071-8A62-8122BCD95DB5}" dt="2024-09-09T11:56:32.910" v="25" actId="20577"/>
          <ac:spMkLst>
            <pc:docMk/>
            <pc:sldMk cId="4132167907" sldId="279"/>
            <ac:spMk id="2" creationId="{B5FBC19C-D75B-45A0-9714-1EC6FF977084}"/>
          </ac:spMkLst>
        </pc:spChg>
      </pc:sldChg>
      <pc:sldChg chg="del">
        <pc:chgData name="Allen Mendelsohn" userId="86f0204bdc17aa10" providerId="LiveId" clId="{BAEAEC60-7A1F-4071-8A62-8122BCD95DB5}" dt="2024-09-09T11:53:00.336" v="0" actId="47"/>
        <pc:sldMkLst>
          <pc:docMk/>
          <pc:sldMk cId="3219067357" sldId="280"/>
        </pc:sldMkLst>
      </pc:sldChg>
      <pc:sldChg chg="modSp mod">
        <pc:chgData name="Allen Mendelsohn" userId="86f0204bdc17aa10" providerId="LiveId" clId="{BAEAEC60-7A1F-4071-8A62-8122BCD95DB5}" dt="2024-09-09T16:39:38.766" v="62" actId="20577"/>
        <pc:sldMkLst>
          <pc:docMk/>
          <pc:sldMk cId="195028673" sldId="281"/>
        </pc:sldMkLst>
        <pc:spChg chg="mod">
          <ac:chgData name="Allen Mendelsohn" userId="86f0204bdc17aa10" providerId="LiveId" clId="{BAEAEC60-7A1F-4071-8A62-8122BCD95DB5}" dt="2024-09-09T16:39:38.766" v="62" actId="20577"/>
          <ac:spMkLst>
            <pc:docMk/>
            <pc:sldMk cId="195028673" sldId="281"/>
            <ac:spMk id="2" creationId="{B5FBC19C-D75B-45A0-9714-1EC6FF9770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820B-07DB-4C1B-94B2-27BF1E8A4B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D4E15-09B1-4C2E-A1B8-DFC4736885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FF64-526F-4951-BFB3-383001B4510D}" type="datetimeFigureOut">
              <a:rPr lang="en-CA" smtClean="0"/>
              <a:t>2024-09-09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DAC24E-EB8D-4A44-8B9C-4C24FB03A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785C3E-3A43-45EE-A331-B74A721F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86807-3C3D-4915-A1EC-5CC3D0721C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7CC48-FF14-4FD2-9560-5CA334C6B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B024-2EED-4B27-8A0A-64D4108CAE6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04386-7DEF-4733-BF6B-2E26B0992DB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44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AB024-2EED-4B27-8A0A-64D4108CAE6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02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AB024-2EED-4B27-8A0A-64D4108CAE6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4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Leonard Kleinrock UCLA October 29, 1969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AB024-2EED-4B27-8A0A-64D4108CAE6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24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AB024-2EED-4B27-8A0A-64D4108CAE6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39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AB024-2EED-4B27-8A0A-64D4108CAE6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49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4023FF-3AB8-421B-9509-BF9ADF4E1342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0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567"/>
            <a:ext cx="12192000" cy="2482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C0E522-33F2-4F60-B2F4-EADC751A0C38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61DA72-9C88-447B-BF9F-5F6AD3ECFD2D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D4057-88A1-4F46-928A-494E9421D50A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E7C4A-3D2D-4464-95F1-B3F822F780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59582"/>
            <a:ext cx="1445622" cy="804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C29E-3C58-45D7-B6F9-A85D07CD1523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44E1-B8FE-4D40-9934-12AC0BF0BDC5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ACB4-8427-4E8A-B473-08610CCED53C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C8E08-A18C-4A95-B034-A4FB037AB6C4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10B1-B23E-41BE-A042-53317F0F0002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1A47E0-3C0E-400E-826E-364D29FF1CFF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6" descr="Allen_ICON white on light blue.jpg">
            <a:extLst>
              <a:ext uri="{FF2B5EF4-FFF2-40B4-BE49-F238E27FC236}">
                <a16:creationId xmlns:a16="http://schemas.microsoft.com/office/drawing/2014/main" id="{0D69B09F-7CBA-4F7C-9A8C-B227D6D54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181264"/>
            <a:ext cx="685800" cy="6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0FD6BFA0-8FAE-46A5-81EE-371E0E6BA1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2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29DE-ECC3-4B49-BFE9-004C5201459A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9711-3972-45FF-815D-0C6107547722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53DF-423B-4CC7-BB76-F3F3FA8C5EAB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4E9F-462F-4AD1-ADB9-9CB0EA9CF929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9ABA-43E7-4748-8394-23C425A8D7F5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1AB5-ACB2-434C-BD6C-156127A1B9CB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4E39-FB8B-4810-B7FD-8E7EA067BFFA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5845"/>
            <a:ext cx="845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6" descr="Allen_ICON white on light blue.jpg">
            <a:extLst>
              <a:ext uri="{FF2B5EF4-FFF2-40B4-BE49-F238E27FC236}">
                <a16:creationId xmlns:a16="http://schemas.microsoft.com/office/drawing/2014/main" id="{7DE43FFA-5B89-4D38-B7E3-5A31E18BE7A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181264"/>
            <a:ext cx="685800" cy="6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41BBA378-75DA-4A4E-86CF-1F56CCC8D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2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1" r:id="rId10"/>
    <p:sldLayoutId id="2147483666" r:id="rId11"/>
    <p:sldLayoutId id="2147483663" r:id="rId12"/>
    <p:sldLayoutId id="2147483667" r:id="rId13"/>
    <p:sldLayoutId id="2147483668" r:id="rId14"/>
    <p:sldLayoutId id="2147483658" r:id="rId15"/>
    <p:sldLayoutId id="2147483659" r:id="rId16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x.com/almendelsohn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E61D-DA4A-46DE-BFD0-437681516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60" y="562708"/>
            <a:ext cx="9897627" cy="3070045"/>
          </a:xfrm>
        </p:spPr>
        <p:txBody>
          <a:bodyPr>
            <a:noAutofit/>
          </a:bodyPr>
          <a:lstStyle/>
          <a:p>
            <a:pPr algn="ctr"/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LAWG 536 INTERNET LAW</a:t>
            </a:r>
            <a:br>
              <a:rPr lang="en-US" sz="4400" b="1" dirty="0"/>
            </a:br>
            <a:r>
              <a:rPr lang="en-US" sz="4400" b="1" dirty="0"/>
              <a:t>Class 1 - SEPTEMBER 9, 2024</a:t>
            </a:r>
            <a:br>
              <a:rPr lang="en-US" sz="4400" b="1" dirty="0"/>
            </a:br>
            <a:r>
              <a:rPr lang="en-US" sz="4400" b="1" dirty="0"/>
              <a:t>A series of tubes</a:t>
            </a:r>
            <a:br>
              <a:rPr lang="en-CA" sz="5400" b="1" dirty="0"/>
            </a:br>
            <a:endParaRPr lang="en-CA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E9209-98FE-45FE-8F9B-FE718C157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921" y="4366936"/>
            <a:ext cx="5058744" cy="264524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 </a:t>
            </a:r>
          </a:p>
        </p:txBody>
      </p:sp>
      <p:pic>
        <p:nvPicPr>
          <p:cNvPr id="8" name="Picture 5" descr="Allen_ICON white on light blue.jpg">
            <a:extLst>
              <a:ext uri="{FF2B5EF4-FFF2-40B4-BE49-F238E27FC236}">
                <a16:creationId xmlns:a16="http://schemas.microsoft.com/office/drawing/2014/main" id="{A9DB5CC1-AD15-49A7-9878-1712420BC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98" y="4640815"/>
            <a:ext cx="10207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CC9D3D5-5DDC-44D8-B14B-0332D6FD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83" y="2600999"/>
            <a:ext cx="2039816" cy="20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2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0C1E-CF24-49DD-BC93-37A9C21C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51693"/>
            <a:ext cx="8610600" cy="673240"/>
          </a:xfrm>
        </p:spPr>
        <p:txBody>
          <a:bodyPr/>
          <a:lstStyle/>
          <a:p>
            <a:r>
              <a:rPr lang="en-CA" dirty="0"/>
              <a:t>“code”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2EA3EF-4177-43E6-A480-978F2D39A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167" y="1306286"/>
            <a:ext cx="8511666" cy="5355806"/>
          </a:xfrm>
        </p:spPr>
      </p:pic>
    </p:spTree>
    <p:extLst>
      <p:ext uri="{BB962C8B-B14F-4D97-AF65-F5344CB8AC3E}">
        <p14:creationId xmlns:p14="http://schemas.microsoft.com/office/powerpoint/2010/main" val="72179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85CF-2588-42D5-B24D-A3407B08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87" y="311499"/>
            <a:ext cx="9597013" cy="1045028"/>
          </a:xfrm>
        </p:spPr>
        <p:txBody>
          <a:bodyPr>
            <a:normAutofit fontScale="90000"/>
          </a:bodyPr>
          <a:lstStyle/>
          <a:p>
            <a:r>
              <a:rPr lang="en-CA" dirty="0"/>
              <a:t>Where is that code (+ other stuff)?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16122-6E3D-4D13-83AA-B0D11B40B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6012" y="1647931"/>
            <a:ext cx="8799976" cy="4630598"/>
          </a:xfrm>
        </p:spPr>
      </p:pic>
    </p:spTree>
    <p:extLst>
      <p:ext uri="{BB962C8B-B14F-4D97-AF65-F5344CB8AC3E}">
        <p14:creationId xmlns:p14="http://schemas.microsoft.com/office/powerpoint/2010/main" val="115163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9DBD-A8B0-431C-AA4A-45387E88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0338"/>
            <a:ext cx="8610600" cy="954594"/>
          </a:xfrm>
        </p:spPr>
        <p:txBody>
          <a:bodyPr/>
          <a:lstStyle/>
          <a:p>
            <a:r>
              <a:rPr lang="en-CA" dirty="0"/>
              <a:t>The “server”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44103C-CE9F-4B4A-AD23-3EA87E09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26989-476D-4C3C-80F0-76768280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77" y="1326383"/>
            <a:ext cx="8901321" cy="50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678-FBE8-44E6-987F-1781FB35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How does that code (+ other stuff) get to me from the server?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B7F58-37D5-4070-937C-431FCB14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7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187115-08C6-4F78-9806-13A24A02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748723"/>
            <a:ext cx="7000683" cy="46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5B492-279B-4520-8DD3-58856F12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October 29, 1969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DD9BA-22C2-4088-84FE-7A7B89920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069502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6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96FF-C646-4894-A957-70554C0A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PACKET SWITCHING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15362-5AE7-427C-8578-D288EC24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CF6195B-9BA3-405D-BE8D-44F7DF3C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19" y="2194560"/>
            <a:ext cx="9179762" cy="29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6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96FF-C646-4894-A957-70554C0A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0967"/>
            <a:ext cx="8610600" cy="1013013"/>
          </a:xfrm>
        </p:spPr>
        <p:txBody>
          <a:bodyPr/>
          <a:lstStyle/>
          <a:p>
            <a:r>
              <a:rPr lang="en-CA" dirty="0"/>
              <a:t>THE SERIES OF TUBES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15362-5AE7-427C-8578-D288EC24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0453-18AC-45AF-9C97-02BD5E6A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74" y="1284318"/>
            <a:ext cx="10664651" cy="51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2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088B-B24B-49D5-A286-7713BB88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3" y="221064"/>
            <a:ext cx="10059237" cy="1836337"/>
          </a:xfrm>
        </p:spPr>
        <p:txBody>
          <a:bodyPr/>
          <a:lstStyle/>
          <a:p>
            <a:r>
              <a:rPr lang="en-CA" dirty="0"/>
              <a:t>Transmission control Protocol /</a:t>
            </a:r>
            <a:br>
              <a:rPr lang="en-CA" dirty="0"/>
            </a:br>
            <a:r>
              <a:rPr lang="en-CA" dirty="0"/>
              <a:t>Internet Protocol</a:t>
            </a:r>
          </a:p>
        </p:txBody>
      </p:sp>
      <p:pic>
        <p:nvPicPr>
          <p:cNvPr id="3074" name="Picture 2" descr="The TCP/IP Reference Model and Protocol Suite Explained - INFOSPARK.IN">
            <a:extLst>
              <a:ext uri="{FF2B5EF4-FFF2-40B4-BE49-F238E27FC236}">
                <a16:creationId xmlns:a16="http://schemas.microsoft.com/office/drawing/2014/main" id="{C120CD62-915C-4161-AE03-8D622A41B1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93" y="2057401"/>
            <a:ext cx="8103532" cy="43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A4E6-70F8-4ACE-B8A2-9EFA4B9D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I.p.</a:t>
            </a:r>
            <a:r>
              <a:rPr lang="en-CA" dirty="0"/>
              <a:t> address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606D-B888-4167-ACF0-4183B1EF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422469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18609-0113-4438-B600-9F09DA17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68" y="1938881"/>
            <a:ext cx="86868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B07B-52C5-4D59-B4E0-101BE855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0533"/>
            <a:ext cx="8610600" cy="1195754"/>
          </a:xfrm>
        </p:spPr>
        <p:txBody>
          <a:bodyPr/>
          <a:lstStyle/>
          <a:p>
            <a:r>
              <a:rPr lang="en-CA" dirty="0" err="1"/>
              <a:t>Dns</a:t>
            </a:r>
            <a:r>
              <a:rPr lang="en-CA" dirty="0"/>
              <a:t> (domain name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197C-F31F-4B82-B258-061AF9BC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60652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4098" name="Picture 2" descr="DNS Security Presentation ISSA">
            <a:extLst>
              <a:ext uri="{FF2B5EF4-FFF2-40B4-BE49-F238E27FC236}">
                <a16:creationId xmlns:a16="http://schemas.microsoft.com/office/drawing/2014/main" id="{F3DBC9BD-16D0-4124-A862-31277E91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78" y="1213107"/>
            <a:ext cx="7506643" cy="56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2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C19C-D75B-45A0-9714-1EC6FF9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CA" b="1" dirty="0"/>
            </a:br>
            <a:br>
              <a:rPr lang="en-CA" b="1" cap="none" dirty="0"/>
            </a:br>
            <a:r>
              <a:rPr lang="en-CA" b="1" cap="none" dirty="0">
                <a:hlinkClick r:id="rId2"/>
              </a:rPr>
              <a:t>https://x.com/almendelsohn</a:t>
            </a:r>
            <a:r>
              <a:rPr lang="en-CA" b="1" cap="none" dirty="0"/>
              <a:t> </a:t>
            </a:r>
            <a:br>
              <a:rPr lang="en-CA" b="1" cap="none" dirty="0"/>
            </a:br>
            <a:br>
              <a:rPr lang="en-CA" b="1" cap="none" dirty="0"/>
            </a:br>
            <a:r>
              <a:rPr lang="en-CA" b="1" cap="none" dirty="0"/>
              <a:t>@almendelsohn</a:t>
            </a:r>
            <a:endParaRPr lang="en-C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7B8-9085-45DB-A6D4-E04BA732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2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2B26-9932-45C9-98F8-37883E44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2"/>
            <a:ext cx="10820400" cy="2340569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See you next week</a:t>
            </a:r>
            <a:br>
              <a:rPr lang="en-CA" dirty="0"/>
            </a:br>
            <a:r>
              <a:rPr lang="en-CA" dirty="0"/>
              <a:t>Let’s do this thing!</a:t>
            </a: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BFA0-5271-4B08-8BD7-A8609792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85729"/>
            <a:ext cx="10820400" cy="3432956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pPr marL="0" indent="0" algn="ctr">
              <a:buNone/>
            </a:pPr>
            <a:r>
              <a:rPr lang="en-CA" sz="3600" dirty="0"/>
              <a:t>allenmendelsohn.com/</a:t>
            </a:r>
            <a:r>
              <a:rPr lang="en-CA" sz="3600" dirty="0" err="1"/>
              <a:t>mcgill</a:t>
            </a:r>
            <a:endParaRPr lang="en-CA" sz="3600" dirty="0"/>
          </a:p>
          <a:p>
            <a:pPr marL="0" indent="0" algn="ctr">
              <a:buNone/>
            </a:pPr>
            <a:r>
              <a:rPr lang="en-CA" sz="3600" dirty="0"/>
              <a:t>allen@allenmendelsohn.com</a:t>
            </a:r>
          </a:p>
        </p:txBody>
      </p:sp>
    </p:spTree>
    <p:extLst>
      <p:ext uri="{BB962C8B-B14F-4D97-AF65-F5344CB8AC3E}">
        <p14:creationId xmlns:p14="http://schemas.microsoft.com/office/powerpoint/2010/main" val="27323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C19C-D75B-45A0-9714-1EC6FF9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/>
              <a:t>ME! Me! 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7B8-9085-45DB-A6D4-E04BA732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91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llen_CARD-front.png">
            <a:extLst>
              <a:ext uri="{FF2B5EF4-FFF2-40B4-BE49-F238E27FC236}">
                <a16:creationId xmlns:a16="http://schemas.microsoft.com/office/drawing/2014/main" id="{1A5909F1-9AC0-489F-897E-B47CFF6C11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2769" y="1196752"/>
            <a:ext cx="7846462" cy="4464496"/>
          </a:xfrm>
          <a:prstGeom prst="rect">
            <a:avLst/>
          </a:prstGeom>
        </p:spPr>
      </p:pic>
      <p:sp>
        <p:nvSpPr>
          <p:cNvPr id="4" name="Up Arrow 7">
            <a:extLst>
              <a:ext uri="{FF2B5EF4-FFF2-40B4-BE49-F238E27FC236}">
                <a16:creationId xmlns:a16="http://schemas.microsoft.com/office/drawing/2014/main" id="{71233F2F-6518-41CE-ABEF-8CFDDD2367EB}"/>
              </a:ext>
            </a:extLst>
          </p:cNvPr>
          <p:cNvSpPr/>
          <p:nvPr/>
        </p:nvSpPr>
        <p:spPr>
          <a:xfrm>
            <a:off x="5314960" y="4089266"/>
            <a:ext cx="360040" cy="864096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17925-E6F8-4239-B0FF-5187D85D6669}"/>
              </a:ext>
            </a:extLst>
          </p:cNvPr>
          <p:cNvSpPr txBox="1"/>
          <p:nvPr/>
        </p:nvSpPr>
        <p:spPr>
          <a:xfrm>
            <a:off x="4198836" y="495336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  <a:latin typeface="Comic Sans MS" pitchFamily="66" charset="0"/>
              </a:rPr>
              <a:t>WTF?????</a:t>
            </a:r>
          </a:p>
        </p:txBody>
      </p:sp>
    </p:spTree>
    <p:extLst>
      <p:ext uri="{BB962C8B-B14F-4D97-AF65-F5344CB8AC3E}">
        <p14:creationId xmlns:p14="http://schemas.microsoft.com/office/powerpoint/2010/main" val="382483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C19C-D75B-45A0-9714-1EC6FF9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/>
              <a:t>#AMPL/AMPD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7B8-9085-45DB-A6D4-E04BA732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16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C19C-D75B-45A0-9714-1EC6FF97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3316049"/>
          </a:xfrm>
        </p:spPr>
        <p:txBody>
          <a:bodyPr>
            <a:normAutofit/>
          </a:bodyPr>
          <a:lstStyle/>
          <a:p>
            <a:pPr algn="ctr"/>
            <a:r>
              <a:rPr lang="en-CA" sz="5400" b="1" cap="none" dirty="0"/>
              <a:t>#admin_crap</a:t>
            </a:r>
            <a:br>
              <a:rPr lang="en-CA" sz="5400" b="1" cap="none" dirty="0"/>
            </a:br>
            <a:br>
              <a:rPr lang="en-CA" sz="5400" b="1" cap="none" dirty="0"/>
            </a:br>
            <a:r>
              <a:rPr lang="en-CA" sz="5400" b="1" cap="none" dirty="0"/>
              <a:t>Syllabus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7B8-9085-45DB-A6D4-E04BA732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C19C-D75B-45A0-9714-1EC6FF9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/>
              <a:t>A SERIES OF TUBES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67B8-9085-45DB-A6D4-E04BA7320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34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FEEF-37D7-4E5A-A961-1EC76B72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INTERNET?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8A1897-5E17-4F91-9735-443D81462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DF11F-A0F1-4D65-9B6F-B1CA3CB7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69" y="1769934"/>
            <a:ext cx="6138862" cy="50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9E2C-D0CC-4A03-B4DB-987449A6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IS </a:t>
            </a:r>
            <a:r>
              <a:rPr lang="en-CA" dirty="0" err="1"/>
              <a:t>teh</a:t>
            </a:r>
            <a:r>
              <a:rPr lang="en-CA" dirty="0"/>
              <a:t> GOOGLE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01ABC-C503-44E5-B58E-F2658F822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116" y="2193925"/>
            <a:ext cx="9879767" cy="4024313"/>
          </a:xfrm>
        </p:spPr>
      </p:pic>
    </p:spTree>
    <p:extLst>
      <p:ext uri="{BB962C8B-B14F-4D97-AF65-F5344CB8AC3E}">
        <p14:creationId xmlns:p14="http://schemas.microsoft.com/office/powerpoint/2010/main" val="418385516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15597</TotalTime>
  <Words>169</Words>
  <Application>Microsoft Office PowerPoint</Application>
  <PresentationFormat>Widescreen</PresentationFormat>
  <Paragraphs>45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Vapor Trail</vt:lpstr>
      <vt:lpstr>  LAWG 536 INTERNET LAW Class 1 - SEPTEMBER 9, 2024 A series of tubes </vt:lpstr>
      <vt:lpstr>  https://x.com/almendelsohn   @almendelsohn</vt:lpstr>
      <vt:lpstr>ME! Me! Me!</vt:lpstr>
      <vt:lpstr>PowerPoint Presentation</vt:lpstr>
      <vt:lpstr>#AMPL/AMPD</vt:lpstr>
      <vt:lpstr>#admin_crap  Syllabus</vt:lpstr>
      <vt:lpstr>A SERIES OF TUBES</vt:lpstr>
      <vt:lpstr>WHAT IS THE INTERNET?</vt:lpstr>
      <vt:lpstr>THIS IS teh GOOGLE</vt:lpstr>
      <vt:lpstr>“code”</vt:lpstr>
      <vt:lpstr>Where is that code (+ other stuff)?</vt:lpstr>
      <vt:lpstr>The “server”</vt:lpstr>
      <vt:lpstr>How does that code (+ other stuff) get to me from the server?</vt:lpstr>
      <vt:lpstr>October 29, 1969</vt:lpstr>
      <vt:lpstr>PACKET SWITCHING</vt:lpstr>
      <vt:lpstr>THE SERIES OF TUBES</vt:lpstr>
      <vt:lpstr>Transmission control Protocol / Internet Protocol</vt:lpstr>
      <vt:lpstr>I.p. address </vt:lpstr>
      <vt:lpstr>Dns (domain name system)</vt:lpstr>
      <vt:lpstr>See you next week Let’s do this thing!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Agree!</dc:title>
  <dc:creator>Allen Mendelsohn</dc:creator>
  <cp:lastModifiedBy>Allen Mendelsohn</cp:lastModifiedBy>
  <cp:revision>385</cp:revision>
  <dcterms:created xsi:type="dcterms:W3CDTF">2019-02-15T17:13:45Z</dcterms:created>
  <dcterms:modified xsi:type="dcterms:W3CDTF">2024-09-10T10:38:57Z</dcterms:modified>
</cp:coreProperties>
</file>