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257" r:id="rId3"/>
    <p:sldId id="275" r:id="rId4"/>
    <p:sldId id="258" r:id="rId5"/>
    <p:sldId id="259" r:id="rId6"/>
    <p:sldId id="276" r:id="rId7"/>
    <p:sldId id="277" r:id="rId8"/>
    <p:sldId id="279" r:id="rId9"/>
    <p:sldId id="280" r:id="rId10"/>
    <p:sldId id="281" r:id="rId11"/>
    <p:sldId id="282" r:id="rId12"/>
    <p:sldId id="261" r:id="rId13"/>
    <p:sldId id="284" r:id="rId14"/>
    <p:sldId id="260" r:id="rId15"/>
    <p:sldId id="262" r:id="rId16"/>
    <p:sldId id="263" r:id="rId17"/>
    <p:sldId id="264" r:id="rId18"/>
    <p:sldId id="265" r:id="rId19"/>
    <p:sldId id="266" r:id="rId20"/>
    <p:sldId id="268" r:id="rId21"/>
    <p:sldId id="269" r:id="rId22"/>
    <p:sldId id="271" r:id="rId23"/>
    <p:sldId id="283" r:id="rId24"/>
    <p:sldId id="272" r:id="rId25"/>
    <p:sldId id="274" r:id="rId26"/>
    <p:sldId id="285" r:id="rId27"/>
    <p:sldId id="291" r:id="rId28"/>
    <p:sldId id="288" r:id="rId29"/>
    <p:sldId id="290" r:id="rId30"/>
    <p:sldId id="292"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26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0602A5-F68B-2852-1458-C150971BF28E}" v="187" dt="2024-09-22T00:11:33.079"/>
    <p1510:client id="{A5161E30-C13A-5DAA-2E4A-FA7186AFBEF2}" v="5" dt="2024-09-20T11:41:35.1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1"/>
    <p:restoredTop sz="94635"/>
  </p:normalViewPr>
  <p:slideViewPr>
    <p:cSldViewPr snapToGrid="0">
      <p:cViewPr varScale="1">
        <p:scale>
          <a:sx n="83" d="100"/>
          <a:sy n="83" d="100"/>
        </p:scale>
        <p:origin x="65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ette Croce" userId="S::juliette.croce@mail.mcgill.ca::bd1e3c4f-d1d5-4611-b0f9-a4b9f94d8247" providerId="AD" clId="Web-{0915DC6C-5B94-B44F-9CFE-D95535B018CB}"/>
    <pc:docChg chg="addSld delSld modSld sldOrd">
      <pc:chgData name="Juliette Croce" userId="S::juliette.croce@mail.mcgill.ca::bd1e3c4f-d1d5-4611-b0f9-a4b9f94d8247" providerId="AD" clId="Web-{0915DC6C-5B94-B44F-9CFE-D95535B018CB}" dt="2024-09-18T17:45:26.057" v="2609"/>
      <pc:docMkLst>
        <pc:docMk/>
      </pc:docMkLst>
      <pc:sldChg chg="addSp modSp">
        <pc:chgData name="Juliette Croce" userId="S::juliette.croce@mail.mcgill.ca::bd1e3c4f-d1d5-4611-b0f9-a4b9f94d8247" providerId="AD" clId="Web-{0915DC6C-5B94-B44F-9CFE-D95535B018CB}" dt="2024-09-18T16:52:07.003" v="206"/>
        <pc:sldMkLst>
          <pc:docMk/>
          <pc:sldMk cId="320866991" sldId="258"/>
        </pc:sldMkLst>
        <pc:spChg chg="add mod">
          <ac:chgData name="Juliette Croce" userId="S::juliette.croce@mail.mcgill.ca::bd1e3c4f-d1d5-4611-b0f9-a4b9f94d8247" providerId="AD" clId="Web-{0915DC6C-5B94-B44F-9CFE-D95535B018CB}" dt="2024-09-18T16:52:07.003" v="206"/>
          <ac:spMkLst>
            <pc:docMk/>
            <pc:sldMk cId="320866991" sldId="258"/>
            <ac:spMk id="4" creationId="{41F04ECE-E657-65A7-55E8-CA552AE91FCF}"/>
          </ac:spMkLst>
        </pc:spChg>
      </pc:sldChg>
      <pc:sldChg chg="addSp modSp">
        <pc:chgData name="Juliette Croce" userId="S::juliette.croce@mail.mcgill.ca::bd1e3c4f-d1d5-4611-b0f9-a4b9f94d8247" providerId="AD" clId="Web-{0915DC6C-5B94-B44F-9CFE-D95535B018CB}" dt="2024-09-18T16:52:34.566" v="211"/>
        <pc:sldMkLst>
          <pc:docMk/>
          <pc:sldMk cId="3242998039" sldId="259"/>
        </pc:sldMkLst>
        <pc:spChg chg="mod">
          <ac:chgData name="Juliette Croce" userId="S::juliette.croce@mail.mcgill.ca::bd1e3c4f-d1d5-4611-b0f9-a4b9f94d8247" providerId="AD" clId="Web-{0915DC6C-5B94-B44F-9CFE-D95535B018CB}" dt="2024-09-18T16:52:33.222" v="208" actId="1076"/>
          <ac:spMkLst>
            <pc:docMk/>
            <pc:sldMk cId="3242998039" sldId="259"/>
            <ac:spMk id="5" creationId="{1471DEE1-5A01-0294-FAF7-51792F632493}"/>
          </ac:spMkLst>
        </pc:spChg>
        <pc:spChg chg="mod">
          <ac:chgData name="Juliette Croce" userId="S::juliette.croce@mail.mcgill.ca::bd1e3c4f-d1d5-4611-b0f9-a4b9f94d8247" providerId="AD" clId="Web-{0915DC6C-5B94-B44F-9CFE-D95535B018CB}" dt="2024-09-18T16:52:33.237" v="209" actId="1076"/>
          <ac:spMkLst>
            <pc:docMk/>
            <pc:sldMk cId="3242998039" sldId="259"/>
            <ac:spMk id="6" creationId="{AFB3CF92-9134-C4BE-1C64-DD42C9D2956D}"/>
          </ac:spMkLst>
        </pc:spChg>
        <pc:spChg chg="mod">
          <ac:chgData name="Juliette Croce" userId="S::juliette.croce@mail.mcgill.ca::bd1e3c4f-d1d5-4611-b0f9-a4b9f94d8247" providerId="AD" clId="Web-{0915DC6C-5B94-B44F-9CFE-D95535B018CB}" dt="2024-09-18T16:52:33.253" v="210" actId="1076"/>
          <ac:spMkLst>
            <pc:docMk/>
            <pc:sldMk cId="3242998039" sldId="259"/>
            <ac:spMk id="7" creationId="{404C9260-248E-6DCE-4D36-17DE3D9B8BC2}"/>
          </ac:spMkLst>
        </pc:spChg>
        <pc:spChg chg="add">
          <ac:chgData name="Juliette Croce" userId="S::juliette.croce@mail.mcgill.ca::bd1e3c4f-d1d5-4611-b0f9-a4b9f94d8247" providerId="AD" clId="Web-{0915DC6C-5B94-B44F-9CFE-D95535B018CB}" dt="2024-09-18T16:52:34.566" v="211"/>
          <ac:spMkLst>
            <pc:docMk/>
            <pc:sldMk cId="3242998039" sldId="259"/>
            <ac:spMk id="8" creationId="{70F05F45-4C91-6DD3-F491-7393FEFA7DF9}"/>
          </ac:spMkLst>
        </pc:spChg>
        <pc:picChg chg="mod">
          <ac:chgData name="Juliette Croce" userId="S::juliette.croce@mail.mcgill.ca::bd1e3c4f-d1d5-4611-b0f9-a4b9f94d8247" providerId="AD" clId="Web-{0915DC6C-5B94-B44F-9CFE-D95535B018CB}" dt="2024-09-18T16:52:33.222" v="207" actId="1076"/>
          <ac:picMkLst>
            <pc:docMk/>
            <pc:sldMk cId="3242998039" sldId="259"/>
            <ac:picMk id="4" creationId="{3A4741D8-741B-F439-EF03-910C2E254B74}"/>
          </ac:picMkLst>
        </pc:picChg>
      </pc:sldChg>
      <pc:sldChg chg="addSp modSp">
        <pc:chgData name="Juliette Croce" userId="S::juliette.croce@mail.mcgill.ca::bd1e3c4f-d1d5-4611-b0f9-a4b9f94d8247" providerId="AD" clId="Web-{0915DC6C-5B94-B44F-9CFE-D95535B018CB}" dt="2024-09-18T17:24:28.536" v="1808" actId="20577"/>
        <pc:sldMkLst>
          <pc:docMk/>
          <pc:sldMk cId="2448864360" sldId="260"/>
        </pc:sldMkLst>
        <pc:spChg chg="add mod">
          <ac:chgData name="Juliette Croce" userId="S::juliette.croce@mail.mcgill.ca::bd1e3c4f-d1d5-4611-b0f9-a4b9f94d8247" providerId="AD" clId="Web-{0915DC6C-5B94-B44F-9CFE-D95535B018CB}" dt="2024-09-18T17:24:28.536" v="1808" actId="20577"/>
          <ac:spMkLst>
            <pc:docMk/>
            <pc:sldMk cId="2448864360" sldId="260"/>
            <ac:spMk id="5" creationId="{3D82F7B1-BC02-488D-A2BC-F7637D436E7C}"/>
          </ac:spMkLst>
        </pc:spChg>
      </pc:sldChg>
      <pc:sldChg chg="modSp">
        <pc:chgData name="Juliette Croce" userId="S::juliette.croce@mail.mcgill.ca::bd1e3c4f-d1d5-4611-b0f9-a4b9f94d8247" providerId="AD" clId="Web-{0915DC6C-5B94-B44F-9CFE-D95535B018CB}" dt="2024-09-18T17:24:08.504" v="1785" actId="20577"/>
        <pc:sldMkLst>
          <pc:docMk/>
          <pc:sldMk cId="1236845673" sldId="261"/>
        </pc:sldMkLst>
        <pc:spChg chg="mod">
          <ac:chgData name="Juliette Croce" userId="S::juliette.croce@mail.mcgill.ca::bd1e3c4f-d1d5-4611-b0f9-a4b9f94d8247" providerId="AD" clId="Web-{0915DC6C-5B94-B44F-9CFE-D95535B018CB}" dt="2024-09-18T17:24:08.504" v="1785" actId="20577"/>
          <ac:spMkLst>
            <pc:docMk/>
            <pc:sldMk cId="1236845673" sldId="261"/>
            <ac:spMk id="2" creationId="{9AE13420-2CEF-FB14-7A39-F4C6A1FFAB1F}"/>
          </ac:spMkLst>
        </pc:spChg>
      </pc:sldChg>
      <pc:sldChg chg="addSp modSp">
        <pc:chgData name="Juliette Croce" userId="S::juliette.croce@mail.mcgill.ca::bd1e3c4f-d1d5-4611-b0f9-a4b9f94d8247" providerId="AD" clId="Web-{0915DC6C-5B94-B44F-9CFE-D95535B018CB}" dt="2024-09-18T17:24:33.364" v="1810" actId="1076"/>
        <pc:sldMkLst>
          <pc:docMk/>
          <pc:sldMk cId="2251017192" sldId="262"/>
        </pc:sldMkLst>
        <pc:spChg chg="add">
          <ac:chgData name="Juliette Croce" userId="S::juliette.croce@mail.mcgill.ca::bd1e3c4f-d1d5-4611-b0f9-a4b9f94d8247" providerId="AD" clId="Web-{0915DC6C-5B94-B44F-9CFE-D95535B018CB}" dt="2024-09-18T17:24:30.504" v="1809"/>
          <ac:spMkLst>
            <pc:docMk/>
            <pc:sldMk cId="2251017192" sldId="262"/>
            <ac:spMk id="6" creationId="{7FE3FC31-5558-1092-87E7-89C794C34386}"/>
          </ac:spMkLst>
        </pc:spChg>
        <pc:picChg chg="mod">
          <ac:chgData name="Juliette Croce" userId="S::juliette.croce@mail.mcgill.ca::bd1e3c4f-d1d5-4611-b0f9-a4b9f94d8247" providerId="AD" clId="Web-{0915DC6C-5B94-B44F-9CFE-D95535B018CB}" dt="2024-09-18T17:24:33.364" v="1810" actId="1076"/>
          <ac:picMkLst>
            <pc:docMk/>
            <pc:sldMk cId="2251017192" sldId="262"/>
            <ac:picMk id="4" creationId="{2FD46E98-1FBE-4246-1223-083066C9B39D}"/>
          </ac:picMkLst>
        </pc:picChg>
      </pc:sldChg>
      <pc:sldChg chg="addSp">
        <pc:chgData name="Juliette Croce" userId="S::juliette.croce@mail.mcgill.ca::bd1e3c4f-d1d5-4611-b0f9-a4b9f94d8247" providerId="AD" clId="Web-{0915DC6C-5B94-B44F-9CFE-D95535B018CB}" dt="2024-09-18T17:24:34.879" v="1811"/>
        <pc:sldMkLst>
          <pc:docMk/>
          <pc:sldMk cId="3066173081" sldId="263"/>
        </pc:sldMkLst>
        <pc:spChg chg="add">
          <ac:chgData name="Juliette Croce" userId="S::juliette.croce@mail.mcgill.ca::bd1e3c4f-d1d5-4611-b0f9-a4b9f94d8247" providerId="AD" clId="Web-{0915DC6C-5B94-B44F-9CFE-D95535B018CB}" dt="2024-09-18T17:24:34.879" v="1811"/>
          <ac:spMkLst>
            <pc:docMk/>
            <pc:sldMk cId="3066173081" sldId="263"/>
            <ac:spMk id="5" creationId="{8D1DFDE8-4A98-1FB0-1565-8C883B2F4018}"/>
          </ac:spMkLst>
        </pc:spChg>
      </pc:sldChg>
      <pc:sldChg chg="addSp">
        <pc:chgData name="Juliette Croce" userId="S::juliette.croce@mail.mcgill.ca::bd1e3c4f-d1d5-4611-b0f9-a4b9f94d8247" providerId="AD" clId="Web-{0915DC6C-5B94-B44F-9CFE-D95535B018CB}" dt="2024-09-18T17:24:36.583" v="1812"/>
        <pc:sldMkLst>
          <pc:docMk/>
          <pc:sldMk cId="1018901479" sldId="264"/>
        </pc:sldMkLst>
        <pc:spChg chg="add">
          <ac:chgData name="Juliette Croce" userId="S::juliette.croce@mail.mcgill.ca::bd1e3c4f-d1d5-4611-b0f9-a4b9f94d8247" providerId="AD" clId="Web-{0915DC6C-5B94-B44F-9CFE-D95535B018CB}" dt="2024-09-18T17:24:36.583" v="1812"/>
          <ac:spMkLst>
            <pc:docMk/>
            <pc:sldMk cId="1018901479" sldId="264"/>
            <ac:spMk id="5" creationId="{5BE4F8DD-862F-A09B-19AF-E603323CF582}"/>
          </ac:spMkLst>
        </pc:spChg>
      </pc:sldChg>
      <pc:sldChg chg="addSp">
        <pc:chgData name="Juliette Croce" userId="S::juliette.croce@mail.mcgill.ca::bd1e3c4f-d1d5-4611-b0f9-a4b9f94d8247" providerId="AD" clId="Web-{0915DC6C-5B94-B44F-9CFE-D95535B018CB}" dt="2024-09-18T17:24:38.520" v="1813"/>
        <pc:sldMkLst>
          <pc:docMk/>
          <pc:sldMk cId="2837689802" sldId="265"/>
        </pc:sldMkLst>
        <pc:spChg chg="add">
          <ac:chgData name="Juliette Croce" userId="S::juliette.croce@mail.mcgill.ca::bd1e3c4f-d1d5-4611-b0f9-a4b9f94d8247" providerId="AD" clId="Web-{0915DC6C-5B94-B44F-9CFE-D95535B018CB}" dt="2024-09-18T17:24:38.520" v="1813"/>
          <ac:spMkLst>
            <pc:docMk/>
            <pc:sldMk cId="2837689802" sldId="265"/>
            <ac:spMk id="5" creationId="{3B4AF1F5-B7DC-7A1B-4BE3-BFCDD00FAD49}"/>
          </ac:spMkLst>
        </pc:spChg>
      </pc:sldChg>
      <pc:sldChg chg="addSp">
        <pc:chgData name="Juliette Croce" userId="S::juliette.croce@mail.mcgill.ca::bd1e3c4f-d1d5-4611-b0f9-a4b9f94d8247" providerId="AD" clId="Web-{0915DC6C-5B94-B44F-9CFE-D95535B018CB}" dt="2024-09-18T17:24:40.848" v="1814"/>
        <pc:sldMkLst>
          <pc:docMk/>
          <pc:sldMk cId="2242480459" sldId="266"/>
        </pc:sldMkLst>
        <pc:spChg chg="add">
          <ac:chgData name="Juliette Croce" userId="S::juliette.croce@mail.mcgill.ca::bd1e3c4f-d1d5-4611-b0f9-a4b9f94d8247" providerId="AD" clId="Web-{0915DC6C-5B94-B44F-9CFE-D95535B018CB}" dt="2024-09-18T17:24:40.848" v="1814"/>
          <ac:spMkLst>
            <pc:docMk/>
            <pc:sldMk cId="2242480459" sldId="266"/>
            <ac:spMk id="5" creationId="{D2BA5064-D65E-7B06-F6C4-6FF4D2B5852E}"/>
          </ac:spMkLst>
        </pc:spChg>
      </pc:sldChg>
      <pc:sldChg chg="addSp">
        <pc:chgData name="Juliette Croce" userId="S::juliette.croce@mail.mcgill.ca::bd1e3c4f-d1d5-4611-b0f9-a4b9f94d8247" providerId="AD" clId="Web-{0915DC6C-5B94-B44F-9CFE-D95535B018CB}" dt="2024-09-18T17:24:42.723" v="1815"/>
        <pc:sldMkLst>
          <pc:docMk/>
          <pc:sldMk cId="2299967163" sldId="268"/>
        </pc:sldMkLst>
        <pc:spChg chg="add">
          <ac:chgData name="Juliette Croce" userId="S::juliette.croce@mail.mcgill.ca::bd1e3c4f-d1d5-4611-b0f9-a4b9f94d8247" providerId="AD" clId="Web-{0915DC6C-5B94-B44F-9CFE-D95535B018CB}" dt="2024-09-18T17:24:42.723" v="1815"/>
          <ac:spMkLst>
            <pc:docMk/>
            <pc:sldMk cId="2299967163" sldId="268"/>
            <ac:spMk id="5" creationId="{F6A33171-B0B1-6B92-B15B-AC5987CDB8C6}"/>
          </ac:spMkLst>
        </pc:spChg>
      </pc:sldChg>
      <pc:sldChg chg="addSp">
        <pc:chgData name="Juliette Croce" userId="S::juliette.croce@mail.mcgill.ca::bd1e3c4f-d1d5-4611-b0f9-a4b9f94d8247" providerId="AD" clId="Web-{0915DC6C-5B94-B44F-9CFE-D95535B018CB}" dt="2024-09-18T17:24:51.723" v="1816"/>
        <pc:sldMkLst>
          <pc:docMk/>
          <pc:sldMk cId="1851479769" sldId="269"/>
        </pc:sldMkLst>
        <pc:spChg chg="add">
          <ac:chgData name="Juliette Croce" userId="S::juliette.croce@mail.mcgill.ca::bd1e3c4f-d1d5-4611-b0f9-a4b9f94d8247" providerId="AD" clId="Web-{0915DC6C-5B94-B44F-9CFE-D95535B018CB}" dt="2024-09-18T17:24:51.723" v="1816"/>
          <ac:spMkLst>
            <pc:docMk/>
            <pc:sldMk cId="1851479769" sldId="269"/>
            <ac:spMk id="5" creationId="{19A72BCD-F510-14F7-86B8-8B061B96742C}"/>
          </ac:spMkLst>
        </pc:spChg>
      </pc:sldChg>
      <pc:sldChg chg="addSp">
        <pc:chgData name="Juliette Croce" userId="S::juliette.croce@mail.mcgill.ca::bd1e3c4f-d1d5-4611-b0f9-a4b9f94d8247" providerId="AD" clId="Web-{0915DC6C-5B94-B44F-9CFE-D95535B018CB}" dt="2024-09-18T17:24:54.598" v="1817"/>
        <pc:sldMkLst>
          <pc:docMk/>
          <pc:sldMk cId="2706715533" sldId="271"/>
        </pc:sldMkLst>
        <pc:spChg chg="add">
          <ac:chgData name="Juliette Croce" userId="S::juliette.croce@mail.mcgill.ca::bd1e3c4f-d1d5-4611-b0f9-a4b9f94d8247" providerId="AD" clId="Web-{0915DC6C-5B94-B44F-9CFE-D95535B018CB}" dt="2024-09-18T17:24:54.598" v="1817"/>
          <ac:spMkLst>
            <pc:docMk/>
            <pc:sldMk cId="2706715533" sldId="271"/>
            <ac:spMk id="5" creationId="{083006E0-E4A1-9D5B-2E52-EAB65DADA163}"/>
          </ac:spMkLst>
        </pc:spChg>
      </pc:sldChg>
      <pc:sldChg chg="addSp modSp">
        <pc:chgData name="Juliette Croce" userId="S::juliette.croce@mail.mcgill.ca::bd1e3c4f-d1d5-4611-b0f9-a4b9f94d8247" providerId="AD" clId="Web-{0915DC6C-5B94-B44F-9CFE-D95535B018CB}" dt="2024-09-18T17:25:45.881" v="1834" actId="1076"/>
        <pc:sldMkLst>
          <pc:docMk/>
          <pc:sldMk cId="328286262" sldId="272"/>
        </pc:sldMkLst>
        <pc:spChg chg="mod">
          <ac:chgData name="Juliette Croce" userId="S::juliette.croce@mail.mcgill.ca::bd1e3c4f-d1d5-4611-b0f9-a4b9f94d8247" providerId="AD" clId="Web-{0915DC6C-5B94-B44F-9CFE-D95535B018CB}" dt="2024-09-18T17:25:43.381" v="1833" actId="1076"/>
          <ac:spMkLst>
            <pc:docMk/>
            <pc:sldMk cId="328286262" sldId="272"/>
            <ac:spMk id="2" creationId="{40AF52FD-79EA-BABA-E063-4593EECD7075}"/>
          </ac:spMkLst>
        </pc:spChg>
        <pc:spChg chg="mod">
          <ac:chgData name="Juliette Croce" userId="S::juliette.croce@mail.mcgill.ca::bd1e3c4f-d1d5-4611-b0f9-a4b9f94d8247" providerId="AD" clId="Web-{0915DC6C-5B94-B44F-9CFE-D95535B018CB}" dt="2024-09-18T17:25:45.881" v="1834" actId="1076"/>
          <ac:spMkLst>
            <pc:docMk/>
            <pc:sldMk cId="328286262" sldId="272"/>
            <ac:spMk id="3" creationId="{D978FBF1-F931-1035-1748-F9DB0517A12F}"/>
          </ac:spMkLst>
        </pc:spChg>
        <pc:spChg chg="add mod">
          <ac:chgData name="Juliette Croce" userId="S::juliette.croce@mail.mcgill.ca::bd1e3c4f-d1d5-4611-b0f9-a4b9f94d8247" providerId="AD" clId="Web-{0915DC6C-5B94-B44F-9CFE-D95535B018CB}" dt="2024-09-18T17:25:34.287" v="1831" actId="20577"/>
          <ac:spMkLst>
            <pc:docMk/>
            <pc:sldMk cId="328286262" sldId="272"/>
            <ac:spMk id="5" creationId="{C50293FC-8A44-8AE5-DFF5-F52A4C3D9593}"/>
          </ac:spMkLst>
        </pc:spChg>
      </pc:sldChg>
      <pc:sldChg chg="addSp">
        <pc:chgData name="Juliette Croce" userId="S::juliette.croce@mail.mcgill.ca::bd1e3c4f-d1d5-4611-b0f9-a4b9f94d8247" providerId="AD" clId="Web-{0915DC6C-5B94-B44F-9CFE-D95535B018CB}" dt="2024-09-18T17:25:54.162" v="1835"/>
        <pc:sldMkLst>
          <pc:docMk/>
          <pc:sldMk cId="3396288631" sldId="274"/>
        </pc:sldMkLst>
        <pc:spChg chg="add">
          <ac:chgData name="Juliette Croce" userId="S::juliette.croce@mail.mcgill.ca::bd1e3c4f-d1d5-4611-b0f9-a4b9f94d8247" providerId="AD" clId="Web-{0915DC6C-5B94-B44F-9CFE-D95535B018CB}" dt="2024-09-18T17:25:54.162" v="1835"/>
          <ac:spMkLst>
            <pc:docMk/>
            <pc:sldMk cId="3396288631" sldId="274"/>
            <ac:spMk id="5" creationId="{7AA3A3BB-52E8-6BFB-AFEE-8CF86A94234B}"/>
          </ac:spMkLst>
        </pc:spChg>
      </pc:sldChg>
      <pc:sldChg chg="modSp new ord">
        <pc:chgData name="Juliette Croce" userId="S::juliette.croce@mail.mcgill.ca::bd1e3c4f-d1d5-4611-b0f9-a4b9f94d8247" providerId="AD" clId="Web-{0915DC6C-5B94-B44F-9CFE-D95535B018CB}" dt="2024-09-18T17:32:36.294" v="2331" actId="20577"/>
        <pc:sldMkLst>
          <pc:docMk/>
          <pc:sldMk cId="3659620559" sldId="275"/>
        </pc:sldMkLst>
        <pc:spChg chg="mod">
          <ac:chgData name="Juliette Croce" userId="S::juliette.croce@mail.mcgill.ca::bd1e3c4f-d1d5-4611-b0f9-a4b9f94d8247" providerId="AD" clId="Web-{0915DC6C-5B94-B44F-9CFE-D95535B018CB}" dt="2024-09-18T16:49:21.687" v="168" actId="1076"/>
          <ac:spMkLst>
            <pc:docMk/>
            <pc:sldMk cId="3659620559" sldId="275"/>
            <ac:spMk id="2" creationId="{74FDDB3E-F928-58E7-4252-D3C0AC7A4CFF}"/>
          </ac:spMkLst>
        </pc:spChg>
        <pc:spChg chg="mod">
          <ac:chgData name="Juliette Croce" userId="S::juliette.croce@mail.mcgill.ca::bd1e3c4f-d1d5-4611-b0f9-a4b9f94d8247" providerId="AD" clId="Web-{0915DC6C-5B94-B44F-9CFE-D95535B018CB}" dt="2024-09-18T17:32:36.294" v="2331" actId="20577"/>
          <ac:spMkLst>
            <pc:docMk/>
            <pc:sldMk cId="3659620559" sldId="275"/>
            <ac:spMk id="3" creationId="{BB44F285-D209-7289-F325-1770614AC151}"/>
          </ac:spMkLst>
        </pc:spChg>
      </pc:sldChg>
      <pc:sldChg chg="addSp delSp modSp add ord replId">
        <pc:chgData name="Juliette Croce" userId="S::juliette.croce@mail.mcgill.ca::bd1e3c4f-d1d5-4611-b0f9-a4b9f94d8247" providerId="AD" clId="Web-{0915DC6C-5B94-B44F-9CFE-D95535B018CB}" dt="2024-09-18T16:53:05.129" v="225"/>
        <pc:sldMkLst>
          <pc:docMk/>
          <pc:sldMk cId="1175256294" sldId="276"/>
        </pc:sldMkLst>
        <pc:spChg chg="mod">
          <ac:chgData name="Juliette Croce" userId="S::juliette.croce@mail.mcgill.ca::bd1e3c4f-d1d5-4611-b0f9-a4b9f94d8247" providerId="AD" clId="Web-{0915DC6C-5B94-B44F-9CFE-D95535B018CB}" dt="2024-09-18T16:52:53.753" v="221" actId="20577"/>
          <ac:spMkLst>
            <pc:docMk/>
            <pc:sldMk cId="1175256294" sldId="276"/>
            <ac:spMk id="2" creationId="{9AE13420-2CEF-FB14-7A39-F4C6A1FFAB1F}"/>
          </ac:spMkLst>
        </pc:spChg>
        <pc:spChg chg="add del">
          <ac:chgData name="Juliette Croce" userId="S::juliette.croce@mail.mcgill.ca::bd1e3c4f-d1d5-4611-b0f9-a4b9f94d8247" providerId="AD" clId="Web-{0915DC6C-5B94-B44F-9CFE-D95535B018CB}" dt="2024-09-18T16:53:05.129" v="225"/>
          <ac:spMkLst>
            <pc:docMk/>
            <pc:sldMk cId="1175256294" sldId="276"/>
            <ac:spMk id="4" creationId="{0B5FF4F5-820E-8571-F32F-9EEB55C6E700}"/>
          </ac:spMkLst>
        </pc:spChg>
      </pc:sldChg>
      <pc:sldChg chg="modSp add ord replId">
        <pc:chgData name="Juliette Croce" userId="S::juliette.croce@mail.mcgill.ca::bd1e3c4f-d1d5-4611-b0f9-a4b9f94d8247" providerId="AD" clId="Web-{0915DC6C-5B94-B44F-9CFE-D95535B018CB}" dt="2024-09-18T17:32:07.309" v="2328" actId="20577"/>
        <pc:sldMkLst>
          <pc:docMk/>
          <pc:sldMk cId="2116506423" sldId="277"/>
        </pc:sldMkLst>
        <pc:spChg chg="mod">
          <ac:chgData name="Juliette Croce" userId="S::juliette.croce@mail.mcgill.ca::bd1e3c4f-d1d5-4611-b0f9-a4b9f94d8247" providerId="AD" clId="Web-{0915DC6C-5B94-B44F-9CFE-D95535B018CB}" dt="2024-09-18T17:21:40.330" v="1696" actId="20577"/>
          <ac:spMkLst>
            <pc:docMk/>
            <pc:sldMk cId="2116506423" sldId="277"/>
            <ac:spMk id="2" creationId="{A7A5489B-9EF1-83AC-1617-3DB93BE95636}"/>
          </ac:spMkLst>
        </pc:spChg>
        <pc:spChg chg="mod">
          <ac:chgData name="Juliette Croce" userId="S::juliette.croce@mail.mcgill.ca::bd1e3c4f-d1d5-4611-b0f9-a4b9f94d8247" providerId="AD" clId="Web-{0915DC6C-5B94-B44F-9CFE-D95535B018CB}" dt="2024-09-18T17:32:07.309" v="2328" actId="20577"/>
          <ac:spMkLst>
            <pc:docMk/>
            <pc:sldMk cId="2116506423" sldId="277"/>
            <ac:spMk id="3" creationId="{9FAF9017-29D1-AB3B-A9F0-33D77721D48D}"/>
          </ac:spMkLst>
        </pc:spChg>
        <pc:spChg chg="mod">
          <ac:chgData name="Juliette Croce" userId="S::juliette.croce@mail.mcgill.ca::bd1e3c4f-d1d5-4611-b0f9-a4b9f94d8247" providerId="AD" clId="Web-{0915DC6C-5B94-B44F-9CFE-D95535B018CB}" dt="2024-09-18T16:53:28.504" v="237" actId="20577"/>
          <ac:spMkLst>
            <pc:docMk/>
            <pc:sldMk cId="2116506423" sldId="277"/>
            <ac:spMk id="4" creationId="{41F04ECE-E657-65A7-55E8-CA552AE91FCF}"/>
          </ac:spMkLst>
        </pc:spChg>
      </pc:sldChg>
      <pc:sldChg chg="add del replId">
        <pc:chgData name="Juliette Croce" userId="S::juliette.croce@mail.mcgill.ca::bd1e3c4f-d1d5-4611-b0f9-a4b9f94d8247" providerId="AD" clId="Web-{0915DC6C-5B94-B44F-9CFE-D95535B018CB}" dt="2024-09-18T16:52:56.347" v="223"/>
        <pc:sldMkLst>
          <pc:docMk/>
          <pc:sldMk cId="2693537793" sldId="277"/>
        </pc:sldMkLst>
      </pc:sldChg>
      <pc:sldChg chg="add del replId">
        <pc:chgData name="Juliette Croce" userId="S::juliette.croce@mail.mcgill.ca::bd1e3c4f-d1d5-4611-b0f9-a4b9f94d8247" providerId="AD" clId="Web-{0915DC6C-5B94-B44F-9CFE-D95535B018CB}" dt="2024-09-18T17:14:58.666" v="1241"/>
        <pc:sldMkLst>
          <pc:docMk/>
          <pc:sldMk cId="2685061399" sldId="278"/>
        </pc:sldMkLst>
      </pc:sldChg>
      <pc:sldChg chg="modSp add replId">
        <pc:chgData name="Juliette Croce" userId="S::juliette.croce@mail.mcgill.ca::bd1e3c4f-d1d5-4611-b0f9-a4b9f94d8247" providerId="AD" clId="Web-{0915DC6C-5B94-B44F-9CFE-D95535B018CB}" dt="2024-09-18T17:21:42.626" v="1698" actId="20577"/>
        <pc:sldMkLst>
          <pc:docMk/>
          <pc:sldMk cId="1818324853" sldId="279"/>
        </pc:sldMkLst>
        <pc:spChg chg="mod ord">
          <ac:chgData name="Juliette Croce" userId="S::juliette.croce@mail.mcgill.ca::bd1e3c4f-d1d5-4611-b0f9-a4b9f94d8247" providerId="AD" clId="Web-{0915DC6C-5B94-B44F-9CFE-D95535B018CB}" dt="2024-09-18T17:21:42.626" v="1698" actId="20577"/>
          <ac:spMkLst>
            <pc:docMk/>
            <pc:sldMk cId="1818324853" sldId="279"/>
            <ac:spMk id="2" creationId="{A7A5489B-9EF1-83AC-1617-3DB93BE95636}"/>
          </ac:spMkLst>
        </pc:spChg>
        <pc:spChg chg="mod ord">
          <ac:chgData name="Juliette Croce" userId="S::juliette.croce@mail.mcgill.ca::bd1e3c4f-d1d5-4611-b0f9-a4b9f94d8247" providerId="AD" clId="Web-{0915DC6C-5B94-B44F-9CFE-D95535B018CB}" dt="2024-09-18T17:08:15.925" v="861" actId="20577"/>
          <ac:spMkLst>
            <pc:docMk/>
            <pc:sldMk cId="1818324853" sldId="279"/>
            <ac:spMk id="3" creationId="{9FAF9017-29D1-AB3B-A9F0-33D77721D48D}"/>
          </ac:spMkLst>
        </pc:spChg>
        <pc:spChg chg="ord">
          <ac:chgData name="Juliette Croce" userId="S::juliette.croce@mail.mcgill.ca::bd1e3c4f-d1d5-4611-b0f9-a4b9f94d8247" providerId="AD" clId="Web-{0915DC6C-5B94-B44F-9CFE-D95535B018CB}" dt="2024-09-18T17:02:47.654" v="670"/>
          <ac:spMkLst>
            <pc:docMk/>
            <pc:sldMk cId="1818324853" sldId="279"/>
            <ac:spMk id="4" creationId="{41F04ECE-E657-65A7-55E8-CA552AE91FCF}"/>
          </ac:spMkLst>
        </pc:spChg>
      </pc:sldChg>
      <pc:sldChg chg="modSp add replId">
        <pc:chgData name="Juliette Croce" userId="S::juliette.croce@mail.mcgill.ca::bd1e3c4f-d1d5-4611-b0f9-a4b9f94d8247" providerId="AD" clId="Web-{0915DC6C-5B94-B44F-9CFE-D95535B018CB}" dt="2024-09-18T17:21:51.595" v="1701" actId="20577"/>
        <pc:sldMkLst>
          <pc:docMk/>
          <pc:sldMk cId="1315007970" sldId="280"/>
        </pc:sldMkLst>
        <pc:spChg chg="mod">
          <ac:chgData name="Juliette Croce" userId="S::juliette.croce@mail.mcgill.ca::bd1e3c4f-d1d5-4611-b0f9-a4b9f94d8247" providerId="AD" clId="Web-{0915DC6C-5B94-B44F-9CFE-D95535B018CB}" dt="2024-09-18T17:21:51.595" v="1701" actId="20577"/>
          <ac:spMkLst>
            <pc:docMk/>
            <pc:sldMk cId="1315007970" sldId="280"/>
            <ac:spMk id="2" creationId="{A7A5489B-9EF1-83AC-1617-3DB93BE95636}"/>
          </ac:spMkLst>
        </pc:spChg>
        <pc:spChg chg="mod">
          <ac:chgData name="Juliette Croce" userId="S::juliette.croce@mail.mcgill.ca::bd1e3c4f-d1d5-4611-b0f9-a4b9f94d8247" providerId="AD" clId="Web-{0915DC6C-5B94-B44F-9CFE-D95535B018CB}" dt="2024-09-18T17:14:10.150" v="1238" actId="20577"/>
          <ac:spMkLst>
            <pc:docMk/>
            <pc:sldMk cId="1315007970" sldId="280"/>
            <ac:spMk id="3" creationId="{9FAF9017-29D1-AB3B-A9F0-33D77721D48D}"/>
          </ac:spMkLst>
        </pc:spChg>
      </pc:sldChg>
      <pc:sldChg chg="modSp add ord replId">
        <pc:chgData name="Juliette Croce" userId="S::juliette.croce@mail.mcgill.ca::bd1e3c4f-d1d5-4611-b0f9-a4b9f94d8247" providerId="AD" clId="Web-{0915DC6C-5B94-B44F-9CFE-D95535B018CB}" dt="2024-09-18T17:22:49.815" v="1722" actId="1076"/>
        <pc:sldMkLst>
          <pc:docMk/>
          <pc:sldMk cId="3376456889" sldId="281"/>
        </pc:sldMkLst>
        <pc:spChg chg="mod">
          <ac:chgData name="Juliette Croce" userId="S::juliette.croce@mail.mcgill.ca::bd1e3c4f-d1d5-4611-b0f9-a4b9f94d8247" providerId="AD" clId="Web-{0915DC6C-5B94-B44F-9CFE-D95535B018CB}" dt="2024-09-18T17:22:43.737" v="1720" actId="14100"/>
          <ac:spMkLst>
            <pc:docMk/>
            <pc:sldMk cId="3376456889" sldId="281"/>
            <ac:spMk id="2" creationId="{A7A5489B-9EF1-83AC-1617-3DB93BE95636}"/>
          </ac:spMkLst>
        </pc:spChg>
        <pc:spChg chg="mod">
          <ac:chgData name="Juliette Croce" userId="S::juliette.croce@mail.mcgill.ca::bd1e3c4f-d1d5-4611-b0f9-a4b9f94d8247" providerId="AD" clId="Web-{0915DC6C-5B94-B44F-9CFE-D95535B018CB}" dt="2024-09-18T17:22:49.815" v="1722" actId="1076"/>
          <ac:spMkLst>
            <pc:docMk/>
            <pc:sldMk cId="3376456889" sldId="281"/>
            <ac:spMk id="3" creationId="{9FAF9017-29D1-AB3B-A9F0-33D77721D48D}"/>
          </ac:spMkLst>
        </pc:spChg>
      </pc:sldChg>
      <pc:sldChg chg="modSp add replId">
        <pc:chgData name="Juliette Croce" userId="S::juliette.croce@mail.mcgill.ca::bd1e3c4f-d1d5-4611-b0f9-a4b9f94d8247" providerId="AD" clId="Web-{0915DC6C-5B94-B44F-9CFE-D95535B018CB}" dt="2024-09-18T17:23:37.425" v="1761" actId="20577"/>
        <pc:sldMkLst>
          <pc:docMk/>
          <pc:sldMk cId="4271310641" sldId="282"/>
        </pc:sldMkLst>
        <pc:spChg chg="mod">
          <ac:chgData name="Juliette Croce" userId="S::juliette.croce@mail.mcgill.ca::bd1e3c4f-d1d5-4611-b0f9-a4b9f94d8247" providerId="AD" clId="Web-{0915DC6C-5B94-B44F-9CFE-D95535B018CB}" dt="2024-09-18T17:23:02.862" v="1726" actId="20577"/>
          <ac:spMkLst>
            <pc:docMk/>
            <pc:sldMk cId="4271310641" sldId="282"/>
            <ac:spMk id="2" creationId="{A7A5489B-9EF1-83AC-1617-3DB93BE95636}"/>
          </ac:spMkLst>
        </pc:spChg>
        <pc:spChg chg="mod">
          <ac:chgData name="Juliette Croce" userId="S::juliette.croce@mail.mcgill.ca::bd1e3c4f-d1d5-4611-b0f9-a4b9f94d8247" providerId="AD" clId="Web-{0915DC6C-5B94-B44F-9CFE-D95535B018CB}" dt="2024-09-18T17:23:37.425" v="1761" actId="20577"/>
          <ac:spMkLst>
            <pc:docMk/>
            <pc:sldMk cId="4271310641" sldId="282"/>
            <ac:spMk id="3" creationId="{9FAF9017-29D1-AB3B-A9F0-33D77721D48D}"/>
          </ac:spMkLst>
        </pc:spChg>
      </pc:sldChg>
      <pc:sldChg chg="modSp add ord replId">
        <pc:chgData name="Juliette Croce" userId="S::juliette.croce@mail.mcgill.ca::bd1e3c4f-d1d5-4611-b0f9-a4b9f94d8247" providerId="AD" clId="Web-{0915DC6C-5B94-B44F-9CFE-D95535B018CB}" dt="2024-09-18T17:26:13.131" v="1848" actId="1076"/>
        <pc:sldMkLst>
          <pc:docMk/>
          <pc:sldMk cId="4161561432" sldId="283"/>
        </pc:sldMkLst>
        <pc:spChg chg="mod">
          <ac:chgData name="Juliette Croce" userId="S::juliette.croce@mail.mcgill.ca::bd1e3c4f-d1d5-4611-b0f9-a4b9f94d8247" providerId="AD" clId="Web-{0915DC6C-5B94-B44F-9CFE-D95535B018CB}" dt="2024-09-18T17:26:13.131" v="1848" actId="1076"/>
          <ac:spMkLst>
            <pc:docMk/>
            <pc:sldMk cId="4161561432" sldId="283"/>
            <ac:spMk id="2" creationId="{9AE13420-2CEF-FB14-7A39-F4C6A1FFAB1F}"/>
          </ac:spMkLst>
        </pc:spChg>
      </pc:sldChg>
      <pc:sldChg chg="modSp add ord replId">
        <pc:chgData name="Juliette Croce" userId="S::juliette.croce@mail.mcgill.ca::bd1e3c4f-d1d5-4611-b0f9-a4b9f94d8247" providerId="AD" clId="Web-{0915DC6C-5B94-B44F-9CFE-D95535B018CB}" dt="2024-09-18T17:29:45.541" v="2272" actId="20577"/>
        <pc:sldMkLst>
          <pc:docMk/>
          <pc:sldMk cId="992364158" sldId="284"/>
        </pc:sldMkLst>
        <pc:spChg chg="mod">
          <ac:chgData name="Juliette Croce" userId="S::juliette.croce@mail.mcgill.ca::bd1e3c4f-d1d5-4611-b0f9-a4b9f94d8247" providerId="AD" clId="Web-{0915DC6C-5B94-B44F-9CFE-D95535B018CB}" dt="2024-09-18T17:26:52.554" v="1869" actId="20577"/>
          <ac:spMkLst>
            <pc:docMk/>
            <pc:sldMk cId="992364158" sldId="284"/>
            <ac:spMk id="2" creationId="{FD9F5B09-2D95-2409-B7BC-A960CD81C5E1}"/>
          </ac:spMkLst>
        </pc:spChg>
        <pc:spChg chg="mod">
          <ac:chgData name="Juliette Croce" userId="S::juliette.croce@mail.mcgill.ca::bd1e3c4f-d1d5-4611-b0f9-a4b9f94d8247" providerId="AD" clId="Web-{0915DC6C-5B94-B44F-9CFE-D95535B018CB}" dt="2024-09-18T17:29:45.541" v="2272" actId="20577"/>
          <ac:spMkLst>
            <pc:docMk/>
            <pc:sldMk cId="992364158" sldId="284"/>
            <ac:spMk id="3" creationId="{DB3BACD7-F87E-FF11-688D-88A06BF3E764}"/>
          </ac:spMkLst>
        </pc:spChg>
      </pc:sldChg>
      <pc:sldChg chg="modSp add ord replId">
        <pc:chgData name="Juliette Croce" userId="S::juliette.croce@mail.mcgill.ca::bd1e3c4f-d1d5-4611-b0f9-a4b9f94d8247" providerId="AD" clId="Web-{0915DC6C-5B94-B44F-9CFE-D95535B018CB}" dt="2024-09-18T17:32:43.247" v="2335" actId="20577"/>
        <pc:sldMkLst>
          <pc:docMk/>
          <pc:sldMk cId="2509096638" sldId="285"/>
        </pc:sldMkLst>
        <pc:spChg chg="mod">
          <ac:chgData name="Juliette Croce" userId="S::juliette.croce@mail.mcgill.ca::bd1e3c4f-d1d5-4611-b0f9-a4b9f94d8247" providerId="AD" clId="Web-{0915DC6C-5B94-B44F-9CFE-D95535B018CB}" dt="2024-09-18T17:32:43.247" v="2335" actId="20577"/>
          <ac:spMkLst>
            <pc:docMk/>
            <pc:sldMk cId="2509096638" sldId="285"/>
            <ac:spMk id="2" creationId="{9AE13420-2CEF-FB14-7A39-F4C6A1FFAB1F}"/>
          </ac:spMkLst>
        </pc:spChg>
      </pc:sldChg>
      <pc:sldChg chg="addSp delSp modSp new del">
        <pc:chgData name="Juliette Croce" userId="S::juliette.croce@mail.mcgill.ca::bd1e3c4f-d1d5-4611-b0f9-a4b9f94d8247" providerId="AD" clId="Web-{0915DC6C-5B94-B44F-9CFE-D95535B018CB}" dt="2024-09-18T17:37:48.455" v="2509"/>
        <pc:sldMkLst>
          <pc:docMk/>
          <pc:sldMk cId="697527308" sldId="286"/>
        </pc:sldMkLst>
        <pc:spChg chg="mod">
          <ac:chgData name="Juliette Croce" userId="S::juliette.croce@mail.mcgill.ca::bd1e3c4f-d1d5-4611-b0f9-a4b9f94d8247" providerId="AD" clId="Web-{0915DC6C-5B94-B44F-9CFE-D95535B018CB}" dt="2024-09-18T17:34:06.608" v="2381" actId="20577"/>
          <ac:spMkLst>
            <pc:docMk/>
            <pc:sldMk cId="697527308" sldId="286"/>
            <ac:spMk id="2" creationId="{9F3C9508-5D32-0FE6-2F3F-FD14F6BAC2A4}"/>
          </ac:spMkLst>
        </pc:spChg>
        <pc:spChg chg="add del mod">
          <ac:chgData name="Juliette Croce" userId="S::juliette.croce@mail.mcgill.ca::bd1e3c4f-d1d5-4611-b0f9-a4b9f94d8247" providerId="AD" clId="Web-{0915DC6C-5B94-B44F-9CFE-D95535B018CB}" dt="2024-09-18T17:33:51.061" v="2351" actId="1076"/>
          <ac:spMkLst>
            <pc:docMk/>
            <pc:sldMk cId="697527308" sldId="286"/>
            <ac:spMk id="3" creationId="{D9C99C4D-E94B-4110-0023-07AF342D32ED}"/>
          </ac:spMkLst>
        </pc:spChg>
        <pc:graphicFrameChg chg="add del mod ord modGraphic">
          <ac:chgData name="Juliette Croce" userId="S::juliette.croce@mail.mcgill.ca::bd1e3c4f-d1d5-4611-b0f9-a4b9f94d8247" providerId="AD" clId="Web-{0915DC6C-5B94-B44F-9CFE-D95535B018CB}" dt="2024-09-18T17:33:37.607" v="2347"/>
          <ac:graphicFrameMkLst>
            <pc:docMk/>
            <pc:sldMk cId="697527308" sldId="286"/>
            <ac:graphicFrameMk id="4" creationId="{46E8AAD6-63B0-9A21-A818-7A0D767869F0}"/>
          </ac:graphicFrameMkLst>
        </pc:graphicFrameChg>
      </pc:sldChg>
      <pc:sldChg chg="modSp add del ord replId">
        <pc:chgData name="Juliette Croce" userId="S::juliette.croce@mail.mcgill.ca::bd1e3c4f-d1d5-4611-b0f9-a4b9f94d8247" providerId="AD" clId="Web-{0915DC6C-5B94-B44F-9CFE-D95535B018CB}" dt="2024-09-18T17:44:33.025" v="2595"/>
        <pc:sldMkLst>
          <pc:docMk/>
          <pc:sldMk cId="719104103" sldId="287"/>
        </pc:sldMkLst>
        <pc:spChg chg="mod">
          <ac:chgData name="Juliette Croce" userId="S::juliette.croce@mail.mcgill.ca::bd1e3c4f-d1d5-4611-b0f9-a4b9f94d8247" providerId="AD" clId="Web-{0915DC6C-5B94-B44F-9CFE-D95535B018CB}" dt="2024-09-18T17:34:33.046" v="2422" actId="20577"/>
          <ac:spMkLst>
            <pc:docMk/>
            <pc:sldMk cId="719104103" sldId="287"/>
            <ac:spMk id="2" creationId="{9F3C9508-5D32-0FE6-2F3F-FD14F6BAC2A4}"/>
          </ac:spMkLst>
        </pc:spChg>
      </pc:sldChg>
      <pc:sldChg chg="addSp delSp modSp add mod replId setBg">
        <pc:chgData name="Juliette Croce" userId="S::juliette.croce@mail.mcgill.ca::bd1e3c4f-d1d5-4611-b0f9-a4b9f94d8247" providerId="AD" clId="Web-{0915DC6C-5B94-B44F-9CFE-D95535B018CB}" dt="2024-09-18T17:37:45.893" v="2508"/>
        <pc:sldMkLst>
          <pc:docMk/>
          <pc:sldMk cId="2781320684" sldId="288"/>
        </pc:sldMkLst>
        <pc:spChg chg="mod">
          <ac:chgData name="Juliette Croce" userId="S::juliette.croce@mail.mcgill.ca::bd1e3c4f-d1d5-4611-b0f9-a4b9f94d8247" providerId="AD" clId="Web-{0915DC6C-5B94-B44F-9CFE-D95535B018CB}" dt="2024-09-18T17:37:25.236" v="2503"/>
          <ac:spMkLst>
            <pc:docMk/>
            <pc:sldMk cId="2781320684" sldId="288"/>
            <ac:spMk id="2" creationId="{9F3C9508-5D32-0FE6-2F3F-FD14F6BAC2A4}"/>
          </ac:spMkLst>
        </pc:spChg>
        <pc:spChg chg="del">
          <ac:chgData name="Juliette Croce" userId="S::juliette.croce@mail.mcgill.ca::bd1e3c4f-d1d5-4611-b0f9-a4b9f94d8247" providerId="AD" clId="Web-{0915DC6C-5B94-B44F-9CFE-D95535B018CB}" dt="2024-09-18T17:35:26.594" v="2446"/>
          <ac:spMkLst>
            <pc:docMk/>
            <pc:sldMk cId="2781320684" sldId="288"/>
            <ac:spMk id="3" creationId="{D9C99C4D-E94B-4110-0023-07AF342D32ED}"/>
          </ac:spMkLst>
        </pc:spChg>
        <pc:spChg chg="add del mod">
          <ac:chgData name="Juliette Croce" userId="S::juliette.croce@mail.mcgill.ca::bd1e3c4f-d1d5-4611-b0f9-a4b9f94d8247" providerId="AD" clId="Web-{0915DC6C-5B94-B44F-9CFE-D95535B018CB}" dt="2024-09-18T17:35:56.141" v="2448"/>
          <ac:spMkLst>
            <pc:docMk/>
            <pc:sldMk cId="2781320684" sldId="288"/>
            <ac:spMk id="6" creationId="{8157E22F-65C5-FE6B-7F08-2C27F1D176BF}"/>
          </ac:spMkLst>
        </pc:spChg>
        <pc:spChg chg="add del mod">
          <ac:chgData name="Juliette Croce" userId="S::juliette.croce@mail.mcgill.ca::bd1e3c4f-d1d5-4611-b0f9-a4b9f94d8247" providerId="AD" clId="Web-{0915DC6C-5B94-B44F-9CFE-D95535B018CB}" dt="2024-09-18T17:36:18.501" v="2451"/>
          <ac:spMkLst>
            <pc:docMk/>
            <pc:sldMk cId="2781320684" sldId="288"/>
            <ac:spMk id="9" creationId="{8ABF8414-C560-D170-3642-9D3A4688591F}"/>
          </ac:spMkLst>
        </pc:spChg>
        <pc:spChg chg="add del">
          <ac:chgData name="Juliette Croce" userId="S::juliette.croce@mail.mcgill.ca::bd1e3c4f-d1d5-4611-b0f9-a4b9f94d8247" providerId="AD" clId="Web-{0915DC6C-5B94-B44F-9CFE-D95535B018CB}" dt="2024-09-18T17:37:25.236" v="2503"/>
          <ac:spMkLst>
            <pc:docMk/>
            <pc:sldMk cId="2781320684" sldId="288"/>
            <ac:spMk id="12" creationId="{DD4C4B28-6B4B-4445-8535-F516D74E4AA9}"/>
          </ac:spMkLst>
        </pc:spChg>
        <pc:spChg chg="add del mod">
          <ac:chgData name="Juliette Croce" userId="S::juliette.croce@mail.mcgill.ca::bd1e3c4f-d1d5-4611-b0f9-a4b9f94d8247" providerId="AD" clId="Web-{0915DC6C-5B94-B44F-9CFE-D95535B018CB}" dt="2024-09-18T17:37:45.893" v="2508"/>
          <ac:spMkLst>
            <pc:docMk/>
            <pc:sldMk cId="2781320684" sldId="288"/>
            <ac:spMk id="13" creationId="{B3A76A64-E937-9B60-541B-FCBC70429B31}"/>
          </ac:spMkLst>
        </pc:spChg>
        <pc:spChg chg="add del">
          <ac:chgData name="Juliette Croce" userId="S::juliette.croce@mail.mcgill.ca::bd1e3c4f-d1d5-4611-b0f9-a4b9f94d8247" providerId="AD" clId="Web-{0915DC6C-5B94-B44F-9CFE-D95535B018CB}" dt="2024-09-18T17:37:25.236" v="2503"/>
          <ac:spMkLst>
            <pc:docMk/>
            <pc:sldMk cId="2781320684" sldId="288"/>
            <ac:spMk id="16" creationId="{55B419A7-F817-4767-8CCB-FB0E189C4ACD}"/>
          </ac:spMkLst>
        </pc:spChg>
        <pc:spChg chg="add mod">
          <ac:chgData name="Juliette Croce" userId="S::juliette.croce@mail.mcgill.ca::bd1e3c4f-d1d5-4611-b0f9-a4b9f94d8247" providerId="AD" clId="Web-{0915DC6C-5B94-B44F-9CFE-D95535B018CB}" dt="2024-09-18T17:37:36.049" v="2505" actId="20577"/>
          <ac:spMkLst>
            <pc:docMk/>
            <pc:sldMk cId="2781320684" sldId="288"/>
            <ac:spMk id="17" creationId="{C0F29035-8AEC-18F7-42AF-8872D6EE9C7C}"/>
          </ac:spMkLst>
        </pc:spChg>
        <pc:spChg chg="add del">
          <ac:chgData name="Juliette Croce" userId="S::juliette.croce@mail.mcgill.ca::bd1e3c4f-d1d5-4611-b0f9-a4b9f94d8247" providerId="AD" clId="Web-{0915DC6C-5B94-B44F-9CFE-D95535B018CB}" dt="2024-09-18T17:37:25.236" v="2503"/>
          <ac:spMkLst>
            <pc:docMk/>
            <pc:sldMk cId="2781320684" sldId="288"/>
            <ac:spMk id="18" creationId="{7AF9319C-2D9B-4868-AEAE-37298EA0F4B9}"/>
          </ac:spMkLst>
        </pc:spChg>
        <pc:spChg chg="add del">
          <ac:chgData name="Juliette Croce" userId="S::juliette.croce@mail.mcgill.ca::bd1e3c4f-d1d5-4611-b0f9-a4b9f94d8247" providerId="AD" clId="Web-{0915DC6C-5B94-B44F-9CFE-D95535B018CB}" dt="2024-09-18T17:37:25.236" v="2503"/>
          <ac:spMkLst>
            <pc:docMk/>
            <pc:sldMk cId="2781320684" sldId="288"/>
            <ac:spMk id="20" creationId="{ADA271CD-3011-4A05-B4A3-80F1794684F2}"/>
          </ac:spMkLst>
        </pc:spChg>
        <pc:spChg chg="add">
          <ac:chgData name="Juliette Croce" userId="S::juliette.croce@mail.mcgill.ca::bd1e3c4f-d1d5-4611-b0f9-a4b9f94d8247" providerId="AD" clId="Web-{0915DC6C-5B94-B44F-9CFE-D95535B018CB}" dt="2024-09-18T17:37:25.236" v="2503"/>
          <ac:spMkLst>
            <pc:docMk/>
            <pc:sldMk cId="2781320684" sldId="288"/>
            <ac:spMk id="25" creationId="{DD4C4B28-6B4B-4445-8535-F516D74E4AA9}"/>
          </ac:spMkLst>
        </pc:spChg>
        <pc:spChg chg="add">
          <ac:chgData name="Juliette Croce" userId="S::juliette.croce@mail.mcgill.ca::bd1e3c4f-d1d5-4611-b0f9-a4b9f94d8247" providerId="AD" clId="Web-{0915DC6C-5B94-B44F-9CFE-D95535B018CB}" dt="2024-09-18T17:37:25.236" v="2503"/>
          <ac:spMkLst>
            <pc:docMk/>
            <pc:sldMk cId="2781320684" sldId="288"/>
            <ac:spMk id="29" creationId="{55B419A7-F817-4767-8CCB-FB0E189C4ACD}"/>
          </ac:spMkLst>
        </pc:spChg>
        <pc:spChg chg="add">
          <ac:chgData name="Juliette Croce" userId="S::juliette.croce@mail.mcgill.ca::bd1e3c4f-d1d5-4611-b0f9-a4b9f94d8247" providerId="AD" clId="Web-{0915DC6C-5B94-B44F-9CFE-D95535B018CB}" dt="2024-09-18T17:37:25.236" v="2503"/>
          <ac:spMkLst>
            <pc:docMk/>
            <pc:sldMk cId="2781320684" sldId="288"/>
            <ac:spMk id="31" creationId="{7021D92D-08FF-45A6-9109-AC9462C7E8E3}"/>
          </ac:spMkLst>
        </pc:spChg>
        <pc:spChg chg="add">
          <ac:chgData name="Juliette Croce" userId="S::juliette.croce@mail.mcgill.ca::bd1e3c4f-d1d5-4611-b0f9-a4b9f94d8247" providerId="AD" clId="Web-{0915DC6C-5B94-B44F-9CFE-D95535B018CB}" dt="2024-09-18T17:37:25.236" v="2503"/>
          <ac:spMkLst>
            <pc:docMk/>
            <pc:sldMk cId="2781320684" sldId="288"/>
            <ac:spMk id="33" creationId="{CD14F0CE-4A68-4F5C-AC85-FF283F9242FA}"/>
          </ac:spMkLst>
        </pc:spChg>
        <pc:picChg chg="add del mod ord">
          <ac:chgData name="Juliette Croce" userId="S::juliette.croce@mail.mcgill.ca::bd1e3c4f-d1d5-4611-b0f9-a4b9f94d8247" providerId="AD" clId="Web-{0915DC6C-5B94-B44F-9CFE-D95535B018CB}" dt="2024-09-18T17:35:48.906" v="2447"/>
          <ac:picMkLst>
            <pc:docMk/>
            <pc:sldMk cId="2781320684" sldId="288"/>
            <ac:picMk id="4" creationId="{4F62737D-8D32-79DF-CF97-C8DB8D1D08D3}"/>
          </ac:picMkLst>
        </pc:picChg>
        <pc:picChg chg="add del mod ord">
          <ac:chgData name="Juliette Croce" userId="S::juliette.croce@mail.mcgill.ca::bd1e3c4f-d1d5-4611-b0f9-a4b9f94d8247" providerId="AD" clId="Web-{0915DC6C-5B94-B44F-9CFE-D95535B018CB}" dt="2024-09-18T17:36:09.876" v="2450"/>
          <ac:picMkLst>
            <pc:docMk/>
            <pc:sldMk cId="2781320684" sldId="288"/>
            <ac:picMk id="7" creationId="{283F39E9-AA30-C2AD-CD87-EF117970E719}"/>
          </ac:picMkLst>
        </pc:picChg>
        <pc:picChg chg="add mod ord">
          <ac:chgData name="Juliette Croce" userId="S::juliette.croce@mail.mcgill.ca::bd1e3c4f-d1d5-4611-b0f9-a4b9f94d8247" providerId="AD" clId="Web-{0915DC6C-5B94-B44F-9CFE-D95535B018CB}" dt="2024-09-18T17:37:25.236" v="2503"/>
          <ac:picMkLst>
            <pc:docMk/>
            <pc:sldMk cId="2781320684" sldId="288"/>
            <ac:picMk id="10" creationId="{45FD7A55-F112-D0F7-923B-64F2399E3354}"/>
          </ac:picMkLst>
        </pc:picChg>
        <pc:cxnChg chg="add del">
          <ac:chgData name="Juliette Croce" userId="S::juliette.croce@mail.mcgill.ca::bd1e3c4f-d1d5-4611-b0f9-a4b9f94d8247" providerId="AD" clId="Web-{0915DC6C-5B94-B44F-9CFE-D95535B018CB}" dt="2024-09-18T17:37:25.236" v="2503"/>
          <ac:cxnSpMkLst>
            <pc:docMk/>
            <pc:sldMk cId="2781320684" sldId="288"/>
            <ac:cxnSpMk id="14" creationId="{0CB1C732-7193-4253-8746-850D090A6B4E}"/>
          </ac:cxnSpMkLst>
        </pc:cxnChg>
        <pc:cxnChg chg="add">
          <ac:chgData name="Juliette Croce" userId="S::juliette.croce@mail.mcgill.ca::bd1e3c4f-d1d5-4611-b0f9-a4b9f94d8247" providerId="AD" clId="Web-{0915DC6C-5B94-B44F-9CFE-D95535B018CB}" dt="2024-09-18T17:37:25.236" v="2503"/>
          <ac:cxnSpMkLst>
            <pc:docMk/>
            <pc:sldMk cId="2781320684" sldId="288"/>
            <ac:cxnSpMk id="27" creationId="{0CB1C732-7193-4253-8746-850D090A6B4E}"/>
          </ac:cxnSpMkLst>
        </pc:cxnChg>
      </pc:sldChg>
      <pc:sldChg chg="add del replId">
        <pc:chgData name="Juliette Croce" userId="S::juliette.croce@mail.mcgill.ca::bd1e3c4f-d1d5-4611-b0f9-a4b9f94d8247" providerId="AD" clId="Web-{0915DC6C-5B94-B44F-9CFE-D95535B018CB}" dt="2024-09-18T17:42:24.882" v="2550"/>
        <pc:sldMkLst>
          <pc:docMk/>
          <pc:sldMk cId="2506434978" sldId="289"/>
        </pc:sldMkLst>
      </pc:sldChg>
      <pc:sldChg chg="addSp delSp modSp add replId">
        <pc:chgData name="Juliette Croce" userId="S::juliette.croce@mail.mcgill.ca::bd1e3c4f-d1d5-4611-b0f9-a4b9f94d8247" providerId="AD" clId="Web-{0915DC6C-5B94-B44F-9CFE-D95535B018CB}" dt="2024-09-18T17:41:59.866" v="2549" actId="1076"/>
        <pc:sldMkLst>
          <pc:docMk/>
          <pc:sldMk cId="265351295" sldId="290"/>
        </pc:sldMkLst>
        <pc:spChg chg="mod">
          <ac:chgData name="Juliette Croce" userId="S::juliette.croce@mail.mcgill.ca::bd1e3c4f-d1d5-4611-b0f9-a4b9f94d8247" providerId="AD" clId="Web-{0915DC6C-5B94-B44F-9CFE-D95535B018CB}" dt="2024-09-18T17:38:06.674" v="2540" actId="1076"/>
          <ac:spMkLst>
            <pc:docMk/>
            <pc:sldMk cId="265351295" sldId="290"/>
            <ac:spMk id="2" creationId="{9F3C9508-5D32-0FE6-2F3F-FD14F6BAC2A4}"/>
          </ac:spMkLst>
        </pc:spChg>
        <pc:spChg chg="add del mod">
          <ac:chgData name="Juliette Croce" userId="S::juliette.croce@mail.mcgill.ca::bd1e3c4f-d1d5-4611-b0f9-a4b9f94d8247" providerId="AD" clId="Web-{0915DC6C-5B94-B44F-9CFE-D95535B018CB}" dt="2024-09-18T17:40:33.989" v="2544"/>
          <ac:spMkLst>
            <pc:docMk/>
            <pc:sldMk cId="265351295" sldId="290"/>
            <ac:spMk id="5" creationId="{8C41B4B5-FD71-4693-2AE0-CB9AAD779DAD}"/>
          </ac:spMkLst>
        </pc:spChg>
        <pc:spChg chg="del">
          <ac:chgData name="Juliette Croce" userId="S::juliette.croce@mail.mcgill.ca::bd1e3c4f-d1d5-4611-b0f9-a4b9f94d8247" providerId="AD" clId="Web-{0915DC6C-5B94-B44F-9CFE-D95535B018CB}" dt="2024-09-18T17:37:41.955" v="2507"/>
          <ac:spMkLst>
            <pc:docMk/>
            <pc:sldMk cId="265351295" sldId="290"/>
            <ac:spMk id="13" creationId="{B3A76A64-E937-9B60-541B-FCBC70429B31}"/>
          </ac:spMkLst>
        </pc:spChg>
        <pc:picChg chg="add mod">
          <ac:chgData name="Juliette Croce" userId="S::juliette.croce@mail.mcgill.ca::bd1e3c4f-d1d5-4611-b0f9-a4b9f94d8247" providerId="AD" clId="Web-{0915DC6C-5B94-B44F-9CFE-D95535B018CB}" dt="2024-09-18T17:41:58.444" v="2548" actId="1076"/>
          <ac:picMkLst>
            <pc:docMk/>
            <pc:sldMk cId="265351295" sldId="290"/>
            <ac:picMk id="3" creationId="{FAF55652-908A-218E-F1DF-B462366D42EB}"/>
          </ac:picMkLst>
        </pc:picChg>
        <pc:picChg chg="add mod">
          <ac:chgData name="Juliette Croce" userId="S::juliette.croce@mail.mcgill.ca::bd1e3c4f-d1d5-4611-b0f9-a4b9f94d8247" providerId="AD" clId="Web-{0915DC6C-5B94-B44F-9CFE-D95535B018CB}" dt="2024-09-18T17:41:59.866" v="2549" actId="1076"/>
          <ac:picMkLst>
            <pc:docMk/>
            <pc:sldMk cId="265351295" sldId="290"/>
            <ac:picMk id="6" creationId="{DED1CB01-9BB0-E25B-44CE-A0EF912ECD12}"/>
          </ac:picMkLst>
        </pc:picChg>
        <pc:picChg chg="del">
          <ac:chgData name="Juliette Croce" userId="S::juliette.croce@mail.mcgill.ca::bd1e3c4f-d1d5-4611-b0f9-a4b9f94d8247" providerId="AD" clId="Web-{0915DC6C-5B94-B44F-9CFE-D95535B018CB}" dt="2024-09-18T17:40:25.411" v="2542"/>
          <ac:picMkLst>
            <pc:docMk/>
            <pc:sldMk cId="265351295" sldId="290"/>
            <ac:picMk id="10" creationId="{45FD7A55-F112-D0F7-923B-64F2399E3354}"/>
          </ac:picMkLst>
        </pc:picChg>
      </pc:sldChg>
      <pc:sldChg chg="addSp delSp modSp add ord replId">
        <pc:chgData name="Juliette Croce" userId="S::juliette.croce@mail.mcgill.ca::bd1e3c4f-d1d5-4611-b0f9-a4b9f94d8247" providerId="AD" clId="Web-{0915DC6C-5B94-B44F-9CFE-D95535B018CB}" dt="2024-09-18T17:44:15.196" v="2592"/>
        <pc:sldMkLst>
          <pc:docMk/>
          <pc:sldMk cId="4163438670" sldId="291"/>
        </pc:sldMkLst>
        <pc:spChg chg="mod">
          <ac:chgData name="Juliette Croce" userId="S::juliette.croce@mail.mcgill.ca::bd1e3c4f-d1d5-4611-b0f9-a4b9f94d8247" providerId="AD" clId="Web-{0915DC6C-5B94-B44F-9CFE-D95535B018CB}" dt="2024-09-18T17:42:46.398" v="2589" actId="1076"/>
          <ac:spMkLst>
            <pc:docMk/>
            <pc:sldMk cId="4163438670" sldId="291"/>
            <ac:spMk id="2" creationId="{9F3C9508-5D32-0FE6-2F3F-FD14F6BAC2A4}"/>
          </ac:spMkLst>
        </pc:spChg>
        <pc:spChg chg="add del mod">
          <ac:chgData name="Juliette Croce" userId="S::juliette.croce@mail.mcgill.ca::bd1e3c4f-d1d5-4611-b0f9-a4b9f94d8247" providerId="AD" clId="Web-{0915DC6C-5B94-B44F-9CFE-D95535B018CB}" dt="2024-09-18T17:43:01.164" v="2591"/>
          <ac:spMkLst>
            <pc:docMk/>
            <pc:sldMk cId="4163438670" sldId="291"/>
            <ac:spMk id="4" creationId="{EA57B7E4-FBE2-DAB5-26DA-EF3F0676F01F}"/>
          </ac:spMkLst>
        </pc:spChg>
        <pc:picChg chg="add mod">
          <ac:chgData name="Juliette Croce" userId="S::juliette.croce@mail.mcgill.ca::bd1e3c4f-d1d5-4611-b0f9-a4b9f94d8247" providerId="AD" clId="Web-{0915DC6C-5B94-B44F-9CFE-D95535B018CB}" dt="2024-09-18T17:44:15.196" v="2592"/>
          <ac:picMkLst>
            <pc:docMk/>
            <pc:sldMk cId="4163438670" sldId="291"/>
            <ac:picMk id="5" creationId="{0183BB27-C209-50AB-A6B4-7F6FF305F5F5}"/>
          </ac:picMkLst>
        </pc:picChg>
        <pc:picChg chg="del">
          <ac:chgData name="Juliette Croce" userId="S::juliette.croce@mail.mcgill.ca::bd1e3c4f-d1d5-4611-b0f9-a4b9f94d8247" providerId="AD" clId="Web-{0915DC6C-5B94-B44F-9CFE-D95535B018CB}" dt="2024-09-18T17:42:47.507" v="2590"/>
          <ac:picMkLst>
            <pc:docMk/>
            <pc:sldMk cId="4163438670" sldId="291"/>
            <ac:picMk id="10" creationId="{45FD7A55-F112-D0F7-923B-64F2399E3354}"/>
          </ac:picMkLst>
        </pc:picChg>
      </pc:sldChg>
      <pc:sldChg chg="new del">
        <pc:chgData name="Juliette Croce" userId="S::juliette.croce@mail.mcgill.ca::bd1e3c4f-d1d5-4611-b0f9-a4b9f94d8247" providerId="AD" clId="Web-{0915DC6C-5B94-B44F-9CFE-D95535B018CB}" dt="2024-09-18T17:44:32.525" v="2594"/>
        <pc:sldMkLst>
          <pc:docMk/>
          <pc:sldMk cId="655150819" sldId="292"/>
        </pc:sldMkLst>
      </pc:sldChg>
      <pc:sldChg chg="addSp delSp modSp add del ord replId">
        <pc:chgData name="Juliette Croce" userId="S::juliette.croce@mail.mcgill.ca::bd1e3c4f-d1d5-4611-b0f9-a4b9f94d8247" providerId="AD" clId="Web-{0915DC6C-5B94-B44F-9CFE-D95535B018CB}" dt="2024-09-18T17:45:26.057" v="2609"/>
        <pc:sldMkLst>
          <pc:docMk/>
          <pc:sldMk cId="3172520764" sldId="292"/>
        </pc:sldMkLst>
        <pc:spChg chg="del mod">
          <ac:chgData name="Juliette Croce" userId="S::juliette.croce@mail.mcgill.ca::bd1e3c4f-d1d5-4611-b0f9-a4b9f94d8247" providerId="AD" clId="Web-{0915DC6C-5B94-B44F-9CFE-D95535B018CB}" dt="2024-09-18T17:44:59.135" v="2608"/>
          <ac:spMkLst>
            <pc:docMk/>
            <pc:sldMk cId="3172520764" sldId="292"/>
            <ac:spMk id="2" creationId="{40AF52FD-79EA-BABA-E063-4593EECD7075}"/>
          </ac:spMkLst>
        </pc:spChg>
        <pc:spChg chg="del">
          <ac:chgData name="Juliette Croce" userId="S::juliette.croce@mail.mcgill.ca::bd1e3c4f-d1d5-4611-b0f9-a4b9f94d8247" providerId="AD" clId="Web-{0915DC6C-5B94-B44F-9CFE-D95535B018CB}" dt="2024-09-18T17:44:54.994" v="2605"/>
          <ac:spMkLst>
            <pc:docMk/>
            <pc:sldMk cId="3172520764" sldId="292"/>
            <ac:spMk id="3" creationId="{D978FBF1-F931-1035-1748-F9DB0517A12F}"/>
          </ac:spMkLst>
        </pc:spChg>
        <pc:spChg chg="mod">
          <ac:chgData name="Juliette Croce" userId="S::juliette.croce@mail.mcgill.ca::bd1e3c4f-d1d5-4611-b0f9-a4b9f94d8247" providerId="AD" clId="Web-{0915DC6C-5B94-B44F-9CFE-D95535B018CB}" dt="2024-09-18T17:44:50.103" v="2604" actId="20577"/>
          <ac:spMkLst>
            <pc:docMk/>
            <pc:sldMk cId="3172520764" sldId="292"/>
            <ac:spMk id="5" creationId="{7AA3A3BB-52E8-6BFB-AFEE-8CF86A94234B}"/>
          </ac:spMkLst>
        </pc:spChg>
        <pc:spChg chg="add del mod">
          <ac:chgData name="Juliette Croce" userId="S::juliette.croce@mail.mcgill.ca::bd1e3c4f-d1d5-4611-b0f9-a4b9f94d8247" providerId="AD" clId="Web-{0915DC6C-5B94-B44F-9CFE-D95535B018CB}" dt="2024-09-18T17:44:57.791" v="2607"/>
          <ac:spMkLst>
            <pc:docMk/>
            <pc:sldMk cId="3172520764" sldId="292"/>
            <ac:spMk id="6" creationId="{7FB842BB-8AE5-4F55-47B3-01EC7942531C}"/>
          </ac:spMkLst>
        </pc:spChg>
        <pc:spChg chg="add mod">
          <ac:chgData name="Juliette Croce" userId="S::juliette.croce@mail.mcgill.ca::bd1e3c4f-d1d5-4611-b0f9-a4b9f94d8247" providerId="AD" clId="Web-{0915DC6C-5B94-B44F-9CFE-D95535B018CB}" dt="2024-09-18T17:44:59.135" v="2608"/>
          <ac:spMkLst>
            <pc:docMk/>
            <pc:sldMk cId="3172520764" sldId="292"/>
            <ac:spMk id="8" creationId="{6160EDCF-5E51-85FD-13C9-5B90F98B0D78}"/>
          </ac:spMkLst>
        </pc:spChg>
      </pc:sldChg>
    </pc:docChg>
  </pc:docChgLst>
  <pc:docChgLst>
    <pc:chgData name="Rita Chiboub" userId="S::ghita.chiboub@mail.mcgill.ca::4ad49027-a3f0-4b35-9248-3f31e627cdba" providerId="AD" clId="Web-{9C2569A1-5DA3-8DBA-0D1D-FC6053AC3005}"/>
    <pc:docChg chg="addSld modSld">
      <pc:chgData name="Rita Chiboub" userId="S::ghita.chiboub@mail.mcgill.ca::4ad49027-a3f0-4b35-9248-3f31e627cdba" providerId="AD" clId="Web-{9C2569A1-5DA3-8DBA-0D1D-FC6053AC3005}" dt="2024-09-19T17:08:21.844" v="118" actId="20577"/>
      <pc:docMkLst>
        <pc:docMk/>
      </pc:docMkLst>
      <pc:sldChg chg="modSp">
        <pc:chgData name="Rita Chiboub" userId="S::ghita.chiboub@mail.mcgill.ca::4ad49027-a3f0-4b35-9248-3f31e627cdba" providerId="AD" clId="Web-{9C2569A1-5DA3-8DBA-0D1D-FC6053AC3005}" dt="2024-09-19T16:58:34.397" v="7" actId="20577"/>
        <pc:sldMkLst>
          <pc:docMk/>
          <pc:sldMk cId="320866991" sldId="258"/>
        </pc:sldMkLst>
        <pc:spChg chg="mod">
          <ac:chgData name="Rita Chiboub" userId="S::ghita.chiboub@mail.mcgill.ca::4ad49027-a3f0-4b35-9248-3f31e627cdba" providerId="AD" clId="Web-{9C2569A1-5DA3-8DBA-0D1D-FC6053AC3005}" dt="2024-09-19T16:58:28.850" v="5" actId="20577"/>
          <ac:spMkLst>
            <pc:docMk/>
            <pc:sldMk cId="320866991" sldId="258"/>
            <ac:spMk id="2" creationId="{A7A5489B-9EF1-83AC-1617-3DB93BE95636}"/>
          </ac:spMkLst>
        </pc:spChg>
        <pc:spChg chg="mod">
          <ac:chgData name="Rita Chiboub" userId="S::ghita.chiboub@mail.mcgill.ca::4ad49027-a3f0-4b35-9248-3f31e627cdba" providerId="AD" clId="Web-{9C2569A1-5DA3-8DBA-0D1D-FC6053AC3005}" dt="2024-09-19T16:58:34.397" v="7" actId="20577"/>
          <ac:spMkLst>
            <pc:docMk/>
            <pc:sldMk cId="320866991" sldId="258"/>
            <ac:spMk id="3" creationId="{9FAF9017-29D1-AB3B-A9F0-33D77721D48D}"/>
          </ac:spMkLst>
        </pc:spChg>
      </pc:sldChg>
      <pc:sldChg chg="modSp">
        <pc:chgData name="Rita Chiboub" userId="S::ghita.chiboub@mail.mcgill.ca::4ad49027-a3f0-4b35-9248-3f31e627cdba" providerId="AD" clId="Web-{9C2569A1-5DA3-8DBA-0D1D-FC6053AC3005}" dt="2024-09-19T16:59:06.460" v="10" actId="20577"/>
        <pc:sldMkLst>
          <pc:docMk/>
          <pc:sldMk cId="2448864360" sldId="260"/>
        </pc:sldMkLst>
        <pc:spChg chg="mod">
          <ac:chgData name="Rita Chiboub" userId="S::ghita.chiboub@mail.mcgill.ca::4ad49027-a3f0-4b35-9248-3f31e627cdba" providerId="AD" clId="Web-{9C2569A1-5DA3-8DBA-0D1D-FC6053AC3005}" dt="2024-09-19T16:59:06.460" v="10" actId="20577"/>
          <ac:spMkLst>
            <pc:docMk/>
            <pc:sldMk cId="2448864360" sldId="260"/>
            <ac:spMk id="3" creationId="{DB3BACD7-F87E-FF11-688D-88A06BF3E764}"/>
          </ac:spMkLst>
        </pc:spChg>
      </pc:sldChg>
      <pc:sldChg chg="modSp">
        <pc:chgData name="Rita Chiboub" userId="S::ghita.chiboub@mail.mcgill.ca::4ad49027-a3f0-4b35-9248-3f31e627cdba" providerId="AD" clId="Web-{9C2569A1-5DA3-8DBA-0D1D-FC6053AC3005}" dt="2024-09-19T16:38:37.067" v="2" actId="20577"/>
        <pc:sldMkLst>
          <pc:docMk/>
          <pc:sldMk cId="2251017192" sldId="262"/>
        </pc:sldMkLst>
        <pc:spChg chg="mod">
          <ac:chgData name="Rita Chiboub" userId="S::ghita.chiboub@mail.mcgill.ca::4ad49027-a3f0-4b35-9248-3f31e627cdba" providerId="AD" clId="Web-{9C2569A1-5DA3-8DBA-0D1D-FC6053AC3005}" dt="2024-09-19T16:38:37.067" v="2" actId="20577"/>
          <ac:spMkLst>
            <pc:docMk/>
            <pc:sldMk cId="2251017192" sldId="262"/>
            <ac:spMk id="3" creationId="{B6858F5D-C81C-2BDA-3E85-3E5C36B9532E}"/>
          </ac:spMkLst>
        </pc:spChg>
      </pc:sldChg>
      <pc:sldChg chg="modSp">
        <pc:chgData name="Rita Chiboub" userId="S::ghita.chiboub@mail.mcgill.ca::4ad49027-a3f0-4b35-9248-3f31e627cdba" providerId="AD" clId="Web-{9C2569A1-5DA3-8DBA-0D1D-FC6053AC3005}" dt="2024-09-19T17:08:21.844" v="118" actId="20577"/>
        <pc:sldMkLst>
          <pc:docMk/>
          <pc:sldMk cId="2299967163" sldId="268"/>
        </pc:sldMkLst>
        <pc:spChg chg="mod">
          <ac:chgData name="Rita Chiboub" userId="S::ghita.chiboub@mail.mcgill.ca::4ad49027-a3f0-4b35-9248-3f31e627cdba" providerId="AD" clId="Web-{9C2569A1-5DA3-8DBA-0D1D-FC6053AC3005}" dt="2024-09-19T17:08:21.844" v="118" actId="20577"/>
          <ac:spMkLst>
            <pc:docMk/>
            <pc:sldMk cId="2299967163" sldId="268"/>
            <ac:spMk id="3" creationId="{92B37673-C04A-30C6-2B80-D2F3BF87A98B}"/>
          </ac:spMkLst>
        </pc:spChg>
      </pc:sldChg>
      <pc:sldChg chg="modSp new">
        <pc:chgData name="Rita Chiboub" userId="S::ghita.chiboub@mail.mcgill.ca::4ad49027-a3f0-4b35-9248-3f31e627cdba" providerId="AD" clId="Web-{9C2569A1-5DA3-8DBA-0D1D-FC6053AC3005}" dt="2024-09-19T17:06:40.561" v="104" actId="20577"/>
        <pc:sldMkLst>
          <pc:docMk/>
          <pc:sldMk cId="1253868648" sldId="292"/>
        </pc:sldMkLst>
        <pc:spChg chg="mod">
          <ac:chgData name="Rita Chiboub" userId="S::ghita.chiboub@mail.mcgill.ca::4ad49027-a3f0-4b35-9248-3f31e627cdba" providerId="AD" clId="Web-{9C2569A1-5DA3-8DBA-0D1D-FC6053AC3005}" dt="2024-09-19T17:01:59.494" v="20" actId="20577"/>
          <ac:spMkLst>
            <pc:docMk/>
            <pc:sldMk cId="1253868648" sldId="292"/>
            <ac:spMk id="2" creationId="{7607799C-26BA-B807-DCFC-1911A513DA77}"/>
          </ac:spMkLst>
        </pc:spChg>
        <pc:spChg chg="mod">
          <ac:chgData name="Rita Chiboub" userId="S::ghita.chiboub@mail.mcgill.ca::4ad49027-a3f0-4b35-9248-3f31e627cdba" providerId="AD" clId="Web-{9C2569A1-5DA3-8DBA-0D1D-FC6053AC3005}" dt="2024-09-19T17:06:40.561" v="104" actId="20577"/>
          <ac:spMkLst>
            <pc:docMk/>
            <pc:sldMk cId="1253868648" sldId="292"/>
            <ac:spMk id="3" creationId="{FB52EF43-A0D4-047B-D081-334D815A138A}"/>
          </ac:spMkLst>
        </pc:spChg>
      </pc:sldChg>
    </pc:docChg>
  </pc:docChgLst>
  <pc:docChgLst>
    <pc:chgData name="Rita Chiboub" userId="S::ghita.chiboub@mail.mcgill.ca::4ad49027-a3f0-4b35-9248-3f31e627cdba" providerId="AD" clId="Web-{8B01A70A-BEE7-4DFE-C03E-42F05758B4E4}"/>
    <pc:docChg chg="addSld delSld modSld addMainMaster delMainMaster">
      <pc:chgData name="Rita Chiboub" userId="S::ghita.chiboub@mail.mcgill.ca::4ad49027-a3f0-4b35-9248-3f31e627cdba" providerId="AD" clId="Web-{8B01A70A-BEE7-4DFE-C03E-42F05758B4E4}" dt="2024-09-14T13:18:13.854" v="601"/>
      <pc:docMkLst>
        <pc:docMk/>
      </pc:docMkLst>
      <pc:sldChg chg="addSp modSp mod setBg modClrScheme chgLayout">
        <pc:chgData name="Rita Chiboub" userId="S::ghita.chiboub@mail.mcgill.ca::4ad49027-a3f0-4b35-9248-3f31e627cdba" providerId="AD" clId="Web-{8B01A70A-BEE7-4DFE-C03E-42F05758B4E4}" dt="2024-09-14T12:24:51.199" v="14" actId="20577"/>
        <pc:sldMkLst>
          <pc:docMk/>
          <pc:sldMk cId="109857222" sldId="256"/>
        </pc:sldMkLst>
        <pc:spChg chg="mod">
          <ac:chgData name="Rita Chiboub" userId="S::ghita.chiboub@mail.mcgill.ca::4ad49027-a3f0-4b35-9248-3f31e627cdba" providerId="AD" clId="Web-{8B01A70A-BEE7-4DFE-C03E-42F05758B4E4}" dt="2024-09-14T12:24:36.621" v="2" actId="20577"/>
          <ac:spMkLst>
            <pc:docMk/>
            <pc:sldMk cId="109857222" sldId="256"/>
            <ac:spMk id="2" creationId="{00000000-0000-0000-0000-000000000000}"/>
          </ac:spMkLst>
        </pc:spChg>
        <pc:spChg chg="mod">
          <ac:chgData name="Rita Chiboub" userId="S::ghita.chiboub@mail.mcgill.ca::4ad49027-a3f0-4b35-9248-3f31e627cdba" providerId="AD" clId="Web-{8B01A70A-BEE7-4DFE-C03E-42F05758B4E4}" dt="2024-09-14T12:24:51.199" v="14" actId="20577"/>
          <ac:spMkLst>
            <pc:docMk/>
            <pc:sldMk cId="109857222" sldId="256"/>
            <ac:spMk id="3" creationId="{00000000-0000-0000-0000-000000000000}"/>
          </ac:spMkLst>
        </pc:spChg>
        <pc:spChg chg="add">
          <ac:chgData name="Rita Chiboub" userId="S::ghita.chiboub@mail.mcgill.ca::4ad49027-a3f0-4b35-9248-3f31e627cdba" providerId="AD" clId="Web-{8B01A70A-BEE7-4DFE-C03E-42F05758B4E4}" dt="2024-09-14T12:22:06.182" v="0"/>
          <ac:spMkLst>
            <pc:docMk/>
            <pc:sldMk cId="109857222" sldId="256"/>
            <ac:spMk id="9" creationId="{55B419A7-F817-4767-8CCB-FB0E189C4ACD}"/>
          </ac:spMkLst>
        </pc:spChg>
        <pc:spChg chg="add">
          <ac:chgData name="Rita Chiboub" userId="S::ghita.chiboub@mail.mcgill.ca::4ad49027-a3f0-4b35-9248-3f31e627cdba" providerId="AD" clId="Web-{8B01A70A-BEE7-4DFE-C03E-42F05758B4E4}" dt="2024-09-14T12:22:06.182" v="0"/>
          <ac:spMkLst>
            <pc:docMk/>
            <pc:sldMk cId="109857222" sldId="256"/>
            <ac:spMk id="13" creationId="{7021D92D-08FF-45A6-9109-AC9462C7E8E3}"/>
          </ac:spMkLst>
        </pc:spChg>
        <pc:picChg chg="add">
          <ac:chgData name="Rita Chiboub" userId="S::ghita.chiboub@mail.mcgill.ca::4ad49027-a3f0-4b35-9248-3f31e627cdba" providerId="AD" clId="Web-{8B01A70A-BEE7-4DFE-C03E-42F05758B4E4}" dt="2024-09-14T12:22:06.182" v="0"/>
          <ac:picMkLst>
            <pc:docMk/>
            <pc:sldMk cId="109857222" sldId="256"/>
            <ac:picMk id="4" creationId="{99545C64-62B8-124C-D7FC-36B84F21D266}"/>
          </ac:picMkLst>
        </pc:picChg>
        <pc:cxnChg chg="add">
          <ac:chgData name="Rita Chiboub" userId="S::ghita.chiboub@mail.mcgill.ca::4ad49027-a3f0-4b35-9248-3f31e627cdba" providerId="AD" clId="Web-{8B01A70A-BEE7-4DFE-C03E-42F05758B4E4}" dt="2024-09-14T12:22:06.182" v="0"/>
          <ac:cxnSpMkLst>
            <pc:docMk/>
            <pc:sldMk cId="109857222" sldId="256"/>
            <ac:cxnSpMk id="11" creationId="{D81E42A3-743C-4C15-9DA8-93AA9AEBFB17}"/>
          </ac:cxnSpMkLst>
        </pc:cxnChg>
      </pc:sldChg>
      <pc:sldChg chg="addSp delSp modSp new">
        <pc:chgData name="Rita Chiboub" userId="S::ghita.chiboub@mail.mcgill.ca::4ad49027-a3f0-4b35-9248-3f31e627cdba" providerId="AD" clId="Web-{8B01A70A-BEE7-4DFE-C03E-42F05758B4E4}" dt="2024-09-14T12:26:35.168" v="36" actId="1076"/>
        <pc:sldMkLst>
          <pc:docMk/>
          <pc:sldMk cId="4114013192" sldId="257"/>
        </pc:sldMkLst>
        <pc:spChg chg="mod">
          <ac:chgData name="Rita Chiboub" userId="S::ghita.chiboub@mail.mcgill.ca::4ad49027-a3f0-4b35-9248-3f31e627cdba" providerId="AD" clId="Web-{8B01A70A-BEE7-4DFE-C03E-42F05758B4E4}" dt="2024-09-14T12:25:41.840" v="27" actId="20577"/>
          <ac:spMkLst>
            <pc:docMk/>
            <pc:sldMk cId="4114013192" sldId="257"/>
            <ac:spMk id="2" creationId="{F750B761-AE27-8874-5D37-142EF9CFFCA8}"/>
          </ac:spMkLst>
        </pc:spChg>
        <pc:spChg chg="del mod">
          <ac:chgData name="Rita Chiboub" userId="S::ghita.chiboub@mail.mcgill.ca::4ad49027-a3f0-4b35-9248-3f31e627cdba" providerId="AD" clId="Web-{8B01A70A-BEE7-4DFE-C03E-42F05758B4E4}" dt="2024-09-14T12:25:23.105" v="20"/>
          <ac:spMkLst>
            <pc:docMk/>
            <pc:sldMk cId="4114013192" sldId="257"/>
            <ac:spMk id="3" creationId="{80307696-4DB7-52F1-8CF4-150E869BF165}"/>
          </ac:spMkLst>
        </pc:spChg>
        <pc:picChg chg="add mod ord">
          <ac:chgData name="Rita Chiboub" userId="S::ghita.chiboub@mail.mcgill.ca::4ad49027-a3f0-4b35-9248-3f31e627cdba" providerId="AD" clId="Web-{8B01A70A-BEE7-4DFE-C03E-42F05758B4E4}" dt="2024-09-14T12:26:35.168" v="36" actId="1076"/>
          <ac:picMkLst>
            <pc:docMk/>
            <pc:sldMk cId="4114013192" sldId="257"/>
            <ac:picMk id="4" creationId="{EC0AD6E1-353C-53D6-2B69-5A3A42B440C4}"/>
          </ac:picMkLst>
        </pc:picChg>
        <pc:picChg chg="add mod modCrop">
          <ac:chgData name="Rita Chiboub" userId="S::ghita.chiboub@mail.mcgill.ca::4ad49027-a3f0-4b35-9248-3f31e627cdba" providerId="AD" clId="Web-{8B01A70A-BEE7-4DFE-C03E-42F05758B4E4}" dt="2024-09-14T12:26:32.606" v="35" actId="1076"/>
          <ac:picMkLst>
            <pc:docMk/>
            <pc:sldMk cId="4114013192" sldId="257"/>
            <ac:picMk id="5" creationId="{BF24F3F8-F52F-E632-BF33-BAF1FB6B6C4E}"/>
          </ac:picMkLst>
        </pc:picChg>
      </pc:sldChg>
      <pc:sldChg chg="modSp new">
        <pc:chgData name="Rita Chiboub" userId="S::ghita.chiboub@mail.mcgill.ca::4ad49027-a3f0-4b35-9248-3f31e627cdba" providerId="AD" clId="Web-{8B01A70A-BEE7-4DFE-C03E-42F05758B4E4}" dt="2024-09-14T12:33:19.122" v="83" actId="20577"/>
        <pc:sldMkLst>
          <pc:docMk/>
          <pc:sldMk cId="320866991" sldId="258"/>
        </pc:sldMkLst>
        <pc:spChg chg="mod">
          <ac:chgData name="Rita Chiboub" userId="S::ghita.chiboub@mail.mcgill.ca::4ad49027-a3f0-4b35-9248-3f31e627cdba" providerId="AD" clId="Web-{8B01A70A-BEE7-4DFE-C03E-42F05758B4E4}" dt="2024-09-14T12:29:49.575" v="41" actId="20577"/>
          <ac:spMkLst>
            <pc:docMk/>
            <pc:sldMk cId="320866991" sldId="258"/>
            <ac:spMk id="2" creationId="{A7A5489B-9EF1-83AC-1617-3DB93BE95636}"/>
          </ac:spMkLst>
        </pc:spChg>
        <pc:spChg chg="mod">
          <ac:chgData name="Rita Chiboub" userId="S::ghita.chiboub@mail.mcgill.ca::4ad49027-a3f0-4b35-9248-3f31e627cdba" providerId="AD" clId="Web-{8B01A70A-BEE7-4DFE-C03E-42F05758B4E4}" dt="2024-09-14T12:33:19.122" v="83" actId="20577"/>
          <ac:spMkLst>
            <pc:docMk/>
            <pc:sldMk cId="320866991" sldId="258"/>
            <ac:spMk id="3" creationId="{9FAF9017-29D1-AB3B-A9F0-33D77721D48D}"/>
          </ac:spMkLst>
        </pc:spChg>
      </pc:sldChg>
      <pc:sldChg chg="addSp delSp modSp new">
        <pc:chgData name="Rita Chiboub" userId="S::ghita.chiboub@mail.mcgill.ca::4ad49027-a3f0-4b35-9248-3f31e627cdba" providerId="AD" clId="Web-{8B01A70A-BEE7-4DFE-C03E-42F05758B4E4}" dt="2024-09-14T12:36:05.950" v="126" actId="20577"/>
        <pc:sldMkLst>
          <pc:docMk/>
          <pc:sldMk cId="3242998039" sldId="259"/>
        </pc:sldMkLst>
        <pc:spChg chg="mod">
          <ac:chgData name="Rita Chiboub" userId="S::ghita.chiboub@mail.mcgill.ca::4ad49027-a3f0-4b35-9248-3f31e627cdba" providerId="AD" clId="Web-{8B01A70A-BEE7-4DFE-C03E-42F05758B4E4}" dt="2024-09-14T12:34:55.310" v="112" actId="20577"/>
          <ac:spMkLst>
            <pc:docMk/>
            <pc:sldMk cId="3242998039" sldId="259"/>
            <ac:spMk id="2" creationId="{D1B7BD2F-9DCF-5D50-B9F7-27E664FFEE00}"/>
          </ac:spMkLst>
        </pc:spChg>
        <pc:spChg chg="del mod">
          <ac:chgData name="Rita Chiboub" userId="S::ghita.chiboub@mail.mcgill.ca::4ad49027-a3f0-4b35-9248-3f31e627cdba" providerId="AD" clId="Web-{8B01A70A-BEE7-4DFE-C03E-42F05758B4E4}" dt="2024-09-14T12:32:20.450" v="68"/>
          <ac:spMkLst>
            <pc:docMk/>
            <pc:sldMk cId="3242998039" sldId="259"/>
            <ac:spMk id="3" creationId="{23F6849D-1588-60A5-B4CA-A3DC493FFFB3}"/>
          </ac:spMkLst>
        </pc:spChg>
        <pc:spChg chg="add mod">
          <ac:chgData name="Rita Chiboub" userId="S::ghita.chiboub@mail.mcgill.ca::4ad49027-a3f0-4b35-9248-3f31e627cdba" providerId="AD" clId="Web-{8B01A70A-BEE7-4DFE-C03E-42F05758B4E4}" dt="2024-09-14T12:34:27.919" v="102" actId="1076"/>
          <ac:spMkLst>
            <pc:docMk/>
            <pc:sldMk cId="3242998039" sldId="259"/>
            <ac:spMk id="5" creationId="{1471DEE1-5A01-0294-FAF7-51792F632493}"/>
          </ac:spMkLst>
        </pc:spChg>
        <pc:spChg chg="add mod">
          <ac:chgData name="Rita Chiboub" userId="S::ghita.chiboub@mail.mcgill.ca::4ad49027-a3f0-4b35-9248-3f31e627cdba" providerId="AD" clId="Web-{8B01A70A-BEE7-4DFE-C03E-42F05758B4E4}" dt="2024-09-14T12:34:14.669" v="99" actId="1076"/>
          <ac:spMkLst>
            <pc:docMk/>
            <pc:sldMk cId="3242998039" sldId="259"/>
            <ac:spMk id="6" creationId="{AFB3CF92-9134-C4BE-1C64-DD42C9D2956D}"/>
          </ac:spMkLst>
        </pc:spChg>
        <pc:spChg chg="add mod">
          <ac:chgData name="Rita Chiboub" userId="S::ghita.chiboub@mail.mcgill.ca::4ad49027-a3f0-4b35-9248-3f31e627cdba" providerId="AD" clId="Web-{8B01A70A-BEE7-4DFE-C03E-42F05758B4E4}" dt="2024-09-14T12:36:05.950" v="126" actId="20577"/>
          <ac:spMkLst>
            <pc:docMk/>
            <pc:sldMk cId="3242998039" sldId="259"/>
            <ac:spMk id="7" creationId="{404C9260-248E-6DCE-4D36-17DE3D9B8BC2}"/>
          </ac:spMkLst>
        </pc:spChg>
        <pc:picChg chg="add mod ord">
          <ac:chgData name="Rita Chiboub" userId="S::ghita.chiboub@mail.mcgill.ca::4ad49027-a3f0-4b35-9248-3f31e627cdba" providerId="AD" clId="Web-{8B01A70A-BEE7-4DFE-C03E-42F05758B4E4}" dt="2024-09-14T12:34:21.028" v="101" actId="1076"/>
          <ac:picMkLst>
            <pc:docMk/>
            <pc:sldMk cId="3242998039" sldId="259"/>
            <ac:picMk id="4" creationId="{3A4741D8-741B-F439-EF03-910C2E254B74}"/>
          </ac:picMkLst>
        </pc:picChg>
      </pc:sldChg>
      <pc:sldChg chg="modSp new">
        <pc:chgData name="Rita Chiboub" userId="S::ghita.chiboub@mail.mcgill.ca::4ad49027-a3f0-4b35-9248-3f31e627cdba" providerId="AD" clId="Web-{8B01A70A-BEE7-4DFE-C03E-42F05758B4E4}" dt="2024-09-14T12:41:03.046" v="202" actId="20577"/>
        <pc:sldMkLst>
          <pc:docMk/>
          <pc:sldMk cId="2448864360" sldId="260"/>
        </pc:sldMkLst>
        <pc:spChg chg="mod">
          <ac:chgData name="Rita Chiboub" userId="S::ghita.chiboub@mail.mcgill.ca::4ad49027-a3f0-4b35-9248-3f31e627cdba" providerId="AD" clId="Web-{8B01A70A-BEE7-4DFE-C03E-42F05758B4E4}" dt="2024-09-14T12:38:22.530" v="150" actId="20577"/>
          <ac:spMkLst>
            <pc:docMk/>
            <pc:sldMk cId="2448864360" sldId="260"/>
            <ac:spMk id="2" creationId="{FD9F5B09-2D95-2409-B7BC-A960CD81C5E1}"/>
          </ac:spMkLst>
        </pc:spChg>
        <pc:spChg chg="mod">
          <ac:chgData name="Rita Chiboub" userId="S::ghita.chiboub@mail.mcgill.ca::4ad49027-a3f0-4b35-9248-3f31e627cdba" providerId="AD" clId="Web-{8B01A70A-BEE7-4DFE-C03E-42F05758B4E4}" dt="2024-09-14T12:41:03.046" v="202" actId="20577"/>
          <ac:spMkLst>
            <pc:docMk/>
            <pc:sldMk cId="2448864360" sldId="260"/>
            <ac:spMk id="3" creationId="{DB3BACD7-F87E-FF11-688D-88A06BF3E764}"/>
          </ac:spMkLst>
        </pc:spChg>
      </pc:sldChg>
      <pc:sldChg chg="delSp modSp new">
        <pc:chgData name="Rita Chiboub" userId="S::ghita.chiboub@mail.mcgill.ca::4ad49027-a3f0-4b35-9248-3f31e627cdba" providerId="AD" clId="Web-{8B01A70A-BEE7-4DFE-C03E-42F05758B4E4}" dt="2024-09-14T12:38:11.124" v="144"/>
        <pc:sldMkLst>
          <pc:docMk/>
          <pc:sldMk cId="1236845673" sldId="261"/>
        </pc:sldMkLst>
        <pc:spChg chg="mod">
          <ac:chgData name="Rita Chiboub" userId="S::ghita.chiboub@mail.mcgill.ca::4ad49027-a3f0-4b35-9248-3f31e627cdba" providerId="AD" clId="Web-{8B01A70A-BEE7-4DFE-C03E-42F05758B4E4}" dt="2024-09-14T12:38:11.124" v="144"/>
          <ac:spMkLst>
            <pc:docMk/>
            <pc:sldMk cId="1236845673" sldId="261"/>
            <ac:spMk id="2" creationId="{9AE13420-2CEF-FB14-7A39-F4C6A1FFAB1F}"/>
          </ac:spMkLst>
        </pc:spChg>
        <pc:spChg chg="del mod">
          <ac:chgData name="Rita Chiboub" userId="S::ghita.chiboub@mail.mcgill.ca::4ad49027-a3f0-4b35-9248-3f31e627cdba" providerId="AD" clId="Web-{8B01A70A-BEE7-4DFE-C03E-42F05758B4E4}" dt="2024-09-14T12:37:53.374" v="138"/>
          <ac:spMkLst>
            <pc:docMk/>
            <pc:sldMk cId="1236845673" sldId="261"/>
            <ac:spMk id="3" creationId="{BFCA9F33-6584-A23E-01E5-14CE59977F19}"/>
          </ac:spMkLst>
        </pc:spChg>
      </pc:sldChg>
      <pc:sldChg chg="addSp modSp new">
        <pc:chgData name="Rita Chiboub" userId="S::ghita.chiboub@mail.mcgill.ca::4ad49027-a3f0-4b35-9248-3f31e627cdba" providerId="AD" clId="Web-{8B01A70A-BEE7-4DFE-C03E-42F05758B4E4}" dt="2024-09-14T12:43:02.797" v="224" actId="1076"/>
        <pc:sldMkLst>
          <pc:docMk/>
          <pc:sldMk cId="2251017192" sldId="262"/>
        </pc:sldMkLst>
        <pc:spChg chg="mod">
          <ac:chgData name="Rita Chiboub" userId="S::ghita.chiboub@mail.mcgill.ca::4ad49027-a3f0-4b35-9248-3f31e627cdba" providerId="AD" clId="Web-{8B01A70A-BEE7-4DFE-C03E-42F05758B4E4}" dt="2024-09-14T12:41:40.359" v="211" actId="20577"/>
          <ac:spMkLst>
            <pc:docMk/>
            <pc:sldMk cId="2251017192" sldId="262"/>
            <ac:spMk id="2" creationId="{81E2F2E4-F579-0803-DD77-182E6E484F06}"/>
          </ac:spMkLst>
        </pc:spChg>
        <pc:spChg chg="mod">
          <ac:chgData name="Rita Chiboub" userId="S::ghita.chiboub@mail.mcgill.ca::4ad49027-a3f0-4b35-9248-3f31e627cdba" providerId="AD" clId="Web-{8B01A70A-BEE7-4DFE-C03E-42F05758B4E4}" dt="2024-09-14T12:42:50.812" v="220" actId="20577"/>
          <ac:spMkLst>
            <pc:docMk/>
            <pc:sldMk cId="2251017192" sldId="262"/>
            <ac:spMk id="3" creationId="{B6858F5D-C81C-2BDA-3E85-3E5C36B9532E}"/>
          </ac:spMkLst>
        </pc:spChg>
        <pc:picChg chg="add mod">
          <ac:chgData name="Rita Chiboub" userId="S::ghita.chiboub@mail.mcgill.ca::4ad49027-a3f0-4b35-9248-3f31e627cdba" providerId="AD" clId="Web-{8B01A70A-BEE7-4DFE-C03E-42F05758B4E4}" dt="2024-09-14T12:43:02.797" v="224" actId="1076"/>
          <ac:picMkLst>
            <pc:docMk/>
            <pc:sldMk cId="2251017192" sldId="262"/>
            <ac:picMk id="4" creationId="{2FD46E98-1FBE-4246-1223-083066C9B39D}"/>
          </ac:picMkLst>
        </pc:picChg>
      </pc:sldChg>
      <pc:sldChg chg="modSp new">
        <pc:chgData name="Rita Chiboub" userId="S::ghita.chiboub@mail.mcgill.ca::4ad49027-a3f0-4b35-9248-3f31e627cdba" providerId="AD" clId="Web-{8B01A70A-BEE7-4DFE-C03E-42F05758B4E4}" dt="2024-09-14T12:50:21.473" v="324" actId="20577"/>
        <pc:sldMkLst>
          <pc:docMk/>
          <pc:sldMk cId="3066173081" sldId="263"/>
        </pc:sldMkLst>
        <pc:spChg chg="mod">
          <ac:chgData name="Rita Chiboub" userId="S::ghita.chiboub@mail.mcgill.ca::4ad49027-a3f0-4b35-9248-3f31e627cdba" providerId="AD" clId="Web-{8B01A70A-BEE7-4DFE-C03E-42F05758B4E4}" dt="2024-09-14T12:50:21.473" v="324" actId="20577"/>
          <ac:spMkLst>
            <pc:docMk/>
            <pc:sldMk cId="3066173081" sldId="263"/>
            <ac:spMk id="2" creationId="{6C5382C3-CC1E-A18A-4552-7F75D5E06D72}"/>
          </ac:spMkLst>
        </pc:spChg>
        <pc:spChg chg="mod">
          <ac:chgData name="Rita Chiboub" userId="S::ghita.chiboub@mail.mcgill.ca::4ad49027-a3f0-4b35-9248-3f31e627cdba" providerId="AD" clId="Web-{8B01A70A-BEE7-4DFE-C03E-42F05758B4E4}" dt="2024-09-14T12:45:59.581" v="262" actId="20577"/>
          <ac:spMkLst>
            <pc:docMk/>
            <pc:sldMk cId="3066173081" sldId="263"/>
            <ac:spMk id="3" creationId="{598F8766-34BA-8583-9C65-7F56351FD208}"/>
          </ac:spMkLst>
        </pc:spChg>
      </pc:sldChg>
      <pc:sldChg chg="modSp new">
        <pc:chgData name="Rita Chiboub" userId="S::ghita.chiboub@mail.mcgill.ca::4ad49027-a3f0-4b35-9248-3f31e627cdba" providerId="AD" clId="Web-{8B01A70A-BEE7-4DFE-C03E-42F05758B4E4}" dt="2024-09-14T12:49:43.394" v="315" actId="20577"/>
        <pc:sldMkLst>
          <pc:docMk/>
          <pc:sldMk cId="1018901479" sldId="264"/>
        </pc:sldMkLst>
        <pc:spChg chg="mod">
          <ac:chgData name="Rita Chiboub" userId="S::ghita.chiboub@mail.mcgill.ca::4ad49027-a3f0-4b35-9248-3f31e627cdba" providerId="AD" clId="Web-{8B01A70A-BEE7-4DFE-C03E-42F05758B4E4}" dt="2024-09-14T12:47:27.707" v="284" actId="14100"/>
          <ac:spMkLst>
            <pc:docMk/>
            <pc:sldMk cId="1018901479" sldId="264"/>
            <ac:spMk id="2" creationId="{CDA23FEB-C345-1FB9-7D91-02A7A2C5A1F5}"/>
          </ac:spMkLst>
        </pc:spChg>
        <pc:spChg chg="mod">
          <ac:chgData name="Rita Chiboub" userId="S::ghita.chiboub@mail.mcgill.ca::4ad49027-a3f0-4b35-9248-3f31e627cdba" providerId="AD" clId="Web-{8B01A70A-BEE7-4DFE-C03E-42F05758B4E4}" dt="2024-09-14T12:49:43.394" v="315" actId="20577"/>
          <ac:spMkLst>
            <pc:docMk/>
            <pc:sldMk cId="1018901479" sldId="264"/>
            <ac:spMk id="3" creationId="{692BB767-3D7B-29C6-BC07-43CD91930B99}"/>
          </ac:spMkLst>
        </pc:spChg>
      </pc:sldChg>
      <pc:sldChg chg="modSp new">
        <pc:chgData name="Rita Chiboub" userId="S::ghita.chiboub@mail.mcgill.ca::4ad49027-a3f0-4b35-9248-3f31e627cdba" providerId="AD" clId="Web-{8B01A70A-BEE7-4DFE-C03E-42F05758B4E4}" dt="2024-09-14T12:53:57.035" v="388" actId="20577"/>
        <pc:sldMkLst>
          <pc:docMk/>
          <pc:sldMk cId="2837689802" sldId="265"/>
        </pc:sldMkLst>
        <pc:spChg chg="mod">
          <ac:chgData name="Rita Chiboub" userId="S::ghita.chiboub@mail.mcgill.ca::4ad49027-a3f0-4b35-9248-3f31e627cdba" providerId="AD" clId="Web-{8B01A70A-BEE7-4DFE-C03E-42F05758B4E4}" dt="2024-09-14T12:53:57.035" v="388" actId="20577"/>
          <ac:spMkLst>
            <pc:docMk/>
            <pc:sldMk cId="2837689802" sldId="265"/>
            <ac:spMk id="2" creationId="{938EB61D-7CE5-9F11-B98B-960D54AF81FB}"/>
          </ac:spMkLst>
        </pc:spChg>
        <pc:spChg chg="mod">
          <ac:chgData name="Rita Chiboub" userId="S::ghita.chiboub@mail.mcgill.ca::4ad49027-a3f0-4b35-9248-3f31e627cdba" providerId="AD" clId="Web-{8B01A70A-BEE7-4DFE-C03E-42F05758B4E4}" dt="2024-09-14T12:52:34.067" v="374" actId="20577"/>
          <ac:spMkLst>
            <pc:docMk/>
            <pc:sldMk cId="2837689802" sldId="265"/>
            <ac:spMk id="3" creationId="{4EF5CE82-3F73-1C4C-D7B7-6CA1AA142DDF}"/>
          </ac:spMkLst>
        </pc:spChg>
      </pc:sldChg>
      <pc:sldChg chg="modSp new">
        <pc:chgData name="Rita Chiboub" userId="S::ghita.chiboub@mail.mcgill.ca::4ad49027-a3f0-4b35-9248-3f31e627cdba" providerId="AD" clId="Web-{8B01A70A-BEE7-4DFE-C03E-42F05758B4E4}" dt="2024-09-14T13:11:43.564" v="510" actId="20577"/>
        <pc:sldMkLst>
          <pc:docMk/>
          <pc:sldMk cId="2242480459" sldId="266"/>
        </pc:sldMkLst>
        <pc:spChg chg="mod">
          <ac:chgData name="Rita Chiboub" userId="S::ghita.chiboub@mail.mcgill.ca::4ad49027-a3f0-4b35-9248-3f31e627cdba" providerId="AD" clId="Web-{8B01A70A-BEE7-4DFE-C03E-42F05758B4E4}" dt="2024-09-14T12:54:13.535" v="390" actId="20577"/>
          <ac:spMkLst>
            <pc:docMk/>
            <pc:sldMk cId="2242480459" sldId="266"/>
            <ac:spMk id="2" creationId="{1F4975A8-38D7-1C86-FE45-69EF415EA913}"/>
          </ac:spMkLst>
        </pc:spChg>
        <pc:spChg chg="mod">
          <ac:chgData name="Rita Chiboub" userId="S::ghita.chiboub@mail.mcgill.ca::4ad49027-a3f0-4b35-9248-3f31e627cdba" providerId="AD" clId="Web-{8B01A70A-BEE7-4DFE-C03E-42F05758B4E4}" dt="2024-09-14T13:11:43.564" v="510" actId="20577"/>
          <ac:spMkLst>
            <pc:docMk/>
            <pc:sldMk cId="2242480459" sldId="266"/>
            <ac:spMk id="3" creationId="{92B37673-C04A-30C6-2B80-D2F3BF87A98B}"/>
          </ac:spMkLst>
        </pc:spChg>
      </pc:sldChg>
      <pc:sldChg chg="new del">
        <pc:chgData name="Rita Chiboub" userId="S::ghita.chiboub@mail.mcgill.ca::4ad49027-a3f0-4b35-9248-3f31e627cdba" providerId="AD" clId="Web-{8B01A70A-BEE7-4DFE-C03E-42F05758B4E4}" dt="2024-09-14T13:08:33.438" v="464"/>
        <pc:sldMkLst>
          <pc:docMk/>
          <pc:sldMk cId="3691085589" sldId="267"/>
        </pc:sldMkLst>
      </pc:sldChg>
      <pc:sldChg chg="modSp add replId">
        <pc:chgData name="Rita Chiboub" userId="S::ghita.chiboub@mail.mcgill.ca::4ad49027-a3f0-4b35-9248-3f31e627cdba" providerId="AD" clId="Web-{8B01A70A-BEE7-4DFE-C03E-42F05758B4E4}" dt="2024-09-14T13:08:26.235" v="462" actId="20577"/>
        <pc:sldMkLst>
          <pc:docMk/>
          <pc:sldMk cId="2299967163" sldId="268"/>
        </pc:sldMkLst>
        <pc:spChg chg="mod">
          <ac:chgData name="Rita Chiboub" userId="S::ghita.chiboub@mail.mcgill.ca::4ad49027-a3f0-4b35-9248-3f31e627cdba" providerId="AD" clId="Web-{8B01A70A-BEE7-4DFE-C03E-42F05758B4E4}" dt="2024-09-14T12:55:52.020" v="419" actId="20577"/>
          <ac:spMkLst>
            <pc:docMk/>
            <pc:sldMk cId="2299967163" sldId="268"/>
            <ac:spMk id="2" creationId="{1F4975A8-38D7-1C86-FE45-69EF415EA913}"/>
          </ac:spMkLst>
        </pc:spChg>
        <pc:spChg chg="mod">
          <ac:chgData name="Rita Chiboub" userId="S::ghita.chiboub@mail.mcgill.ca::4ad49027-a3f0-4b35-9248-3f31e627cdba" providerId="AD" clId="Web-{8B01A70A-BEE7-4DFE-C03E-42F05758B4E4}" dt="2024-09-14T13:08:26.235" v="462" actId="20577"/>
          <ac:spMkLst>
            <pc:docMk/>
            <pc:sldMk cId="2299967163" sldId="268"/>
            <ac:spMk id="3" creationId="{92B37673-C04A-30C6-2B80-D2F3BF87A98B}"/>
          </ac:spMkLst>
        </pc:spChg>
      </pc:sldChg>
      <pc:sldChg chg="modSp add replId">
        <pc:chgData name="Rita Chiboub" userId="S::ghita.chiboub@mail.mcgill.ca::4ad49027-a3f0-4b35-9248-3f31e627cdba" providerId="AD" clId="Web-{8B01A70A-BEE7-4DFE-C03E-42F05758B4E4}" dt="2024-09-14T13:11:18.673" v="507" actId="20577"/>
        <pc:sldMkLst>
          <pc:docMk/>
          <pc:sldMk cId="1851479769" sldId="269"/>
        </pc:sldMkLst>
        <pc:spChg chg="mod">
          <ac:chgData name="Rita Chiboub" userId="S::ghita.chiboub@mail.mcgill.ca::4ad49027-a3f0-4b35-9248-3f31e627cdba" providerId="AD" clId="Web-{8B01A70A-BEE7-4DFE-C03E-42F05758B4E4}" dt="2024-09-14T13:10:10.610" v="476" actId="20577"/>
          <ac:spMkLst>
            <pc:docMk/>
            <pc:sldMk cId="1851479769" sldId="269"/>
            <ac:spMk id="2" creationId="{1F4975A8-38D7-1C86-FE45-69EF415EA913}"/>
          </ac:spMkLst>
        </pc:spChg>
        <pc:spChg chg="mod">
          <ac:chgData name="Rita Chiboub" userId="S::ghita.chiboub@mail.mcgill.ca::4ad49027-a3f0-4b35-9248-3f31e627cdba" providerId="AD" clId="Web-{8B01A70A-BEE7-4DFE-C03E-42F05758B4E4}" dt="2024-09-14T13:11:18.673" v="507" actId="20577"/>
          <ac:spMkLst>
            <pc:docMk/>
            <pc:sldMk cId="1851479769" sldId="269"/>
            <ac:spMk id="3" creationId="{92B37673-C04A-30C6-2B80-D2F3BF87A98B}"/>
          </ac:spMkLst>
        </pc:spChg>
      </pc:sldChg>
      <pc:sldChg chg="new del">
        <pc:chgData name="Rita Chiboub" userId="S::ghita.chiboub@mail.mcgill.ca::4ad49027-a3f0-4b35-9248-3f31e627cdba" providerId="AD" clId="Web-{8B01A70A-BEE7-4DFE-C03E-42F05758B4E4}" dt="2024-09-14T13:11:57.579" v="513"/>
        <pc:sldMkLst>
          <pc:docMk/>
          <pc:sldMk cId="2512826275" sldId="270"/>
        </pc:sldMkLst>
      </pc:sldChg>
      <pc:sldChg chg="modSp add replId">
        <pc:chgData name="Rita Chiboub" userId="S::ghita.chiboub@mail.mcgill.ca::4ad49027-a3f0-4b35-9248-3f31e627cdba" providerId="AD" clId="Web-{8B01A70A-BEE7-4DFE-C03E-42F05758B4E4}" dt="2024-09-14T13:13:22.673" v="539" actId="20577"/>
        <pc:sldMkLst>
          <pc:docMk/>
          <pc:sldMk cId="2706715533" sldId="271"/>
        </pc:sldMkLst>
        <pc:spChg chg="mod">
          <ac:chgData name="Rita Chiboub" userId="S::ghita.chiboub@mail.mcgill.ca::4ad49027-a3f0-4b35-9248-3f31e627cdba" providerId="AD" clId="Web-{8B01A70A-BEE7-4DFE-C03E-42F05758B4E4}" dt="2024-09-14T13:12:38.329" v="524" actId="20577"/>
          <ac:spMkLst>
            <pc:docMk/>
            <pc:sldMk cId="2706715533" sldId="271"/>
            <ac:spMk id="2" creationId="{1F4975A8-38D7-1C86-FE45-69EF415EA913}"/>
          </ac:spMkLst>
        </pc:spChg>
        <pc:spChg chg="mod">
          <ac:chgData name="Rita Chiboub" userId="S::ghita.chiboub@mail.mcgill.ca::4ad49027-a3f0-4b35-9248-3f31e627cdba" providerId="AD" clId="Web-{8B01A70A-BEE7-4DFE-C03E-42F05758B4E4}" dt="2024-09-14T13:13:22.673" v="539" actId="20577"/>
          <ac:spMkLst>
            <pc:docMk/>
            <pc:sldMk cId="2706715533" sldId="271"/>
            <ac:spMk id="3" creationId="{92B37673-C04A-30C6-2B80-D2F3BF87A98B}"/>
          </ac:spMkLst>
        </pc:spChg>
      </pc:sldChg>
      <pc:sldChg chg="modSp new">
        <pc:chgData name="Rita Chiboub" userId="S::ghita.chiboub@mail.mcgill.ca::4ad49027-a3f0-4b35-9248-3f31e627cdba" providerId="AD" clId="Web-{8B01A70A-BEE7-4DFE-C03E-42F05758B4E4}" dt="2024-09-14T13:17:41.572" v="592" actId="20577"/>
        <pc:sldMkLst>
          <pc:docMk/>
          <pc:sldMk cId="328286262" sldId="272"/>
        </pc:sldMkLst>
        <pc:spChg chg="mod">
          <ac:chgData name="Rita Chiboub" userId="S::ghita.chiboub@mail.mcgill.ca::4ad49027-a3f0-4b35-9248-3f31e627cdba" providerId="AD" clId="Web-{8B01A70A-BEE7-4DFE-C03E-42F05758B4E4}" dt="2024-09-14T13:16:28.854" v="577" actId="20577"/>
          <ac:spMkLst>
            <pc:docMk/>
            <pc:sldMk cId="328286262" sldId="272"/>
            <ac:spMk id="2" creationId="{40AF52FD-79EA-BABA-E063-4593EECD7075}"/>
          </ac:spMkLst>
        </pc:spChg>
        <pc:spChg chg="mod">
          <ac:chgData name="Rita Chiboub" userId="S::ghita.chiboub@mail.mcgill.ca::4ad49027-a3f0-4b35-9248-3f31e627cdba" providerId="AD" clId="Web-{8B01A70A-BEE7-4DFE-C03E-42F05758B4E4}" dt="2024-09-14T13:17:41.572" v="592" actId="20577"/>
          <ac:spMkLst>
            <pc:docMk/>
            <pc:sldMk cId="328286262" sldId="272"/>
            <ac:spMk id="3" creationId="{D978FBF1-F931-1035-1748-F9DB0517A12F}"/>
          </ac:spMkLst>
        </pc:spChg>
      </pc:sldChg>
      <pc:sldChg chg="new del">
        <pc:chgData name="Rita Chiboub" userId="S::ghita.chiboub@mail.mcgill.ca::4ad49027-a3f0-4b35-9248-3f31e627cdba" providerId="AD" clId="Web-{8B01A70A-BEE7-4DFE-C03E-42F05758B4E4}" dt="2024-09-14T13:18:13.854" v="601"/>
        <pc:sldMkLst>
          <pc:docMk/>
          <pc:sldMk cId="2892572510" sldId="273"/>
        </pc:sldMkLst>
      </pc:sldChg>
      <pc:sldChg chg="modSp add replId">
        <pc:chgData name="Rita Chiboub" userId="S::ghita.chiboub@mail.mcgill.ca::4ad49027-a3f0-4b35-9248-3f31e627cdba" providerId="AD" clId="Web-{8B01A70A-BEE7-4DFE-C03E-42F05758B4E4}" dt="2024-09-14T13:18:05.666" v="600" actId="20577"/>
        <pc:sldMkLst>
          <pc:docMk/>
          <pc:sldMk cId="3396288631" sldId="274"/>
        </pc:sldMkLst>
        <pc:spChg chg="mod">
          <ac:chgData name="Rita Chiboub" userId="S::ghita.chiboub@mail.mcgill.ca::4ad49027-a3f0-4b35-9248-3f31e627cdba" providerId="AD" clId="Web-{8B01A70A-BEE7-4DFE-C03E-42F05758B4E4}" dt="2024-09-14T13:17:16.666" v="588" actId="20577"/>
          <ac:spMkLst>
            <pc:docMk/>
            <pc:sldMk cId="3396288631" sldId="274"/>
            <ac:spMk id="2" creationId="{40AF52FD-79EA-BABA-E063-4593EECD7075}"/>
          </ac:spMkLst>
        </pc:spChg>
        <pc:spChg chg="mod">
          <ac:chgData name="Rita Chiboub" userId="S::ghita.chiboub@mail.mcgill.ca::4ad49027-a3f0-4b35-9248-3f31e627cdba" providerId="AD" clId="Web-{8B01A70A-BEE7-4DFE-C03E-42F05758B4E4}" dt="2024-09-14T13:18:05.666" v="600" actId="20577"/>
          <ac:spMkLst>
            <pc:docMk/>
            <pc:sldMk cId="3396288631" sldId="274"/>
            <ac:spMk id="3" creationId="{D978FBF1-F931-1035-1748-F9DB0517A12F}"/>
          </ac:spMkLst>
        </pc:spChg>
      </pc:sldChg>
      <pc:sldMasterChg chg="del delSldLayout">
        <pc:chgData name="Rita Chiboub" userId="S::ghita.chiboub@mail.mcgill.ca::4ad49027-a3f0-4b35-9248-3f31e627cdba" providerId="AD" clId="Web-{8B01A70A-BEE7-4DFE-C03E-42F05758B4E4}" dt="2024-09-14T12:22:06.182" v="0"/>
        <pc:sldMasterMkLst>
          <pc:docMk/>
          <pc:sldMasterMk cId="2460954070" sldId="2147483660"/>
        </pc:sldMasterMkLst>
        <pc:sldLayoutChg chg="del">
          <pc:chgData name="Rita Chiboub" userId="S::ghita.chiboub@mail.mcgill.ca::4ad49027-a3f0-4b35-9248-3f31e627cdba" providerId="AD" clId="Web-{8B01A70A-BEE7-4DFE-C03E-42F05758B4E4}" dt="2024-09-14T12:22:06.182" v="0"/>
          <pc:sldLayoutMkLst>
            <pc:docMk/>
            <pc:sldMasterMk cId="2460954070" sldId="2147483660"/>
            <pc:sldLayoutMk cId="2385387890" sldId="2147483661"/>
          </pc:sldLayoutMkLst>
        </pc:sldLayoutChg>
        <pc:sldLayoutChg chg="del">
          <pc:chgData name="Rita Chiboub" userId="S::ghita.chiboub@mail.mcgill.ca::4ad49027-a3f0-4b35-9248-3f31e627cdba" providerId="AD" clId="Web-{8B01A70A-BEE7-4DFE-C03E-42F05758B4E4}" dt="2024-09-14T12:22:06.182" v="0"/>
          <pc:sldLayoutMkLst>
            <pc:docMk/>
            <pc:sldMasterMk cId="2460954070" sldId="2147483660"/>
            <pc:sldLayoutMk cId="949138452" sldId="2147483662"/>
          </pc:sldLayoutMkLst>
        </pc:sldLayoutChg>
        <pc:sldLayoutChg chg="del">
          <pc:chgData name="Rita Chiboub" userId="S::ghita.chiboub@mail.mcgill.ca::4ad49027-a3f0-4b35-9248-3f31e627cdba" providerId="AD" clId="Web-{8B01A70A-BEE7-4DFE-C03E-42F05758B4E4}" dt="2024-09-14T12:22:06.182" v="0"/>
          <pc:sldLayoutMkLst>
            <pc:docMk/>
            <pc:sldMasterMk cId="2460954070" sldId="2147483660"/>
            <pc:sldLayoutMk cId="2591524520" sldId="2147483663"/>
          </pc:sldLayoutMkLst>
        </pc:sldLayoutChg>
        <pc:sldLayoutChg chg="del">
          <pc:chgData name="Rita Chiboub" userId="S::ghita.chiboub@mail.mcgill.ca::4ad49027-a3f0-4b35-9248-3f31e627cdba" providerId="AD" clId="Web-{8B01A70A-BEE7-4DFE-C03E-42F05758B4E4}" dt="2024-09-14T12:22:06.182" v="0"/>
          <pc:sldLayoutMkLst>
            <pc:docMk/>
            <pc:sldMasterMk cId="2460954070" sldId="2147483660"/>
            <pc:sldLayoutMk cId="1203092039" sldId="2147483664"/>
          </pc:sldLayoutMkLst>
        </pc:sldLayoutChg>
        <pc:sldLayoutChg chg="del">
          <pc:chgData name="Rita Chiboub" userId="S::ghita.chiboub@mail.mcgill.ca::4ad49027-a3f0-4b35-9248-3f31e627cdba" providerId="AD" clId="Web-{8B01A70A-BEE7-4DFE-C03E-42F05758B4E4}" dt="2024-09-14T12:22:06.182" v="0"/>
          <pc:sldLayoutMkLst>
            <pc:docMk/>
            <pc:sldMasterMk cId="2460954070" sldId="2147483660"/>
            <pc:sldLayoutMk cId="3733172339" sldId="2147483665"/>
          </pc:sldLayoutMkLst>
        </pc:sldLayoutChg>
        <pc:sldLayoutChg chg="del">
          <pc:chgData name="Rita Chiboub" userId="S::ghita.chiboub@mail.mcgill.ca::4ad49027-a3f0-4b35-9248-3f31e627cdba" providerId="AD" clId="Web-{8B01A70A-BEE7-4DFE-C03E-42F05758B4E4}" dt="2024-09-14T12:22:06.182" v="0"/>
          <pc:sldLayoutMkLst>
            <pc:docMk/>
            <pc:sldMasterMk cId="2460954070" sldId="2147483660"/>
            <pc:sldLayoutMk cId="3210312558" sldId="2147483666"/>
          </pc:sldLayoutMkLst>
        </pc:sldLayoutChg>
        <pc:sldLayoutChg chg="del">
          <pc:chgData name="Rita Chiboub" userId="S::ghita.chiboub@mail.mcgill.ca::4ad49027-a3f0-4b35-9248-3f31e627cdba" providerId="AD" clId="Web-{8B01A70A-BEE7-4DFE-C03E-42F05758B4E4}" dt="2024-09-14T12:22:06.182" v="0"/>
          <pc:sldLayoutMkLst>
            <pc:docMk/>
            <pc:sldMasterMk cId="2460954070" sldId="2147483660"/>
            <pc:sldLayoutMk cId="3146388984" sldId="2147483667"/>
          </pc:sldLayoutMkLst>
        </pc:sldLayoutChg>
        <pc:sldLayoutChg chg="del">
          <pc:chgData name="Rita Chiboub" userId="S::ghita.chiboub@mail.mcgill.ca::4ad49027-a3f0-4b35-9248-3f31e627cdba" providerId="AD" clId="Web-{8B01A70A-BEE7-4DFE-C03E-42F05758B4E4}" dt="2024-09-14T12:22:06.182" v="0"/>
          <pc:sldLayoutMkLst>
            <pc:docMk/>
            <pc:sldMasterMk cId="2460954070" sldId="2147483660"/>
            <pc:sldLayoutMk cId="3171841454" sldId="2147483668"/>
          </pc:sldLayoutMkLst>
        </pc:sldLayoutChg>
        <pc:sldLayoutChg chg="del">
          <pc:chgData name="Rita Chiboub" userId="S::ghita.chiboub@mail.mcgill.ca::4ad49027-a3f0-4b35-9248-3f31e627cdba" providerId="AD" clId="Web-{8B01A70A-BEE7-4DFE-C03E-42F05758B4E4}" dt="2024-09-14T12:22:06.182" v="0"/>
          <pc:sldLayoutMkLst>
            <pc:docMk/>
            <pc:sldMasterMk cId="2460954070" sldId="2147483660"/>
            <pc:sldLayoutMk cId="1718958274" sldId="2147483669"/>
          </pc:sldLayoutMkLst>
        </pc:sldLayoutChg>
        <pc:sldLayoutChg chg="del">
          <pc:chgData name="Rita Chiboub" userId="S::ghita.chiboub@mail.mcgill.ca::4ad49027-a3f0-4b35-9248-3f31e627cdba" providerId="AD" clId="Web-{8B01A70A-BEE7-4DFE-C03E-42F05758B4E4}" dt="2024-09-14T12:22:06.182" v="0"/>
          <pc:sldLayoutMkLst>
            <pc:docMk/>
            <pc:sldMasterMk cId="2460954070" sldId="2147483660"/>
            <pc:sldLayoutMk cId="2202905451" sldId="2147483670"/>
          </pc:sldLayoutMkLst>
        </pc:sldLayoutChg>
        <pc:sldLayoutChg chg="del">
          <pc:chgData name="Rita Chiboub" userId="S::ghita.chiboub@mail.mcgill.ca::4ad49027-a3f0-4b35-9248-3f31e627cdba" providerId="AD" clId="Web-{8B01A70A-BEE7-4DFE-C03E-42F05758B4E4}" dt="2024-09-14T12:22:06.182" v="0"/>
          <pc:sldLayoutMkLst>
            <pc:docMk/>
            <pc:sldMasterMk cId="2460954070" sldId="2147483660"/>
            <pc:sldLayoutMk cId="3479445657" sldId="2147483671"/>
          </pc:sldLayoutMkLst>
        </pc:sldLayoutChg>
      </pc:sldMasterChg>
      <pc:sldMasterChg chg="add addSldLayout">
        <pc:chgData name="Rita Chiboub" userId="S::ghita.chiboub@mail.mcgill.ca::4ad49027-a3f0-4b35-9248-3f31e627cdba" providerId="AD" clId="Web-{8B01A70A-BEE7-4DFE-C03E-42F05758B4E4}" dt="2024-09-14T12:22:06.182" v="0"/>
        <pc:sldMasterMkLst>
          <pc:docMk/>
          <pc:sldMasterMk cId="243465165" sldId="2147483737"/>
        </pc:sldMasterMkLst>
        <pc:sldLayoutChg chg="add">
          <pc:chgData name="Rita Chiboub" userId="S::ghita.chiboub@mail.mcgill.ca::4ad49027-a3f0-4b35-9248-3f31e627cdba" providerId="AD" clId="Web-{8B01A70A-BEE7-4DFE-C03E-42F05758B4E4}" dt="2024-09-14T12:22:06.182" v="0"/>
          <pc:sldLayoutMkLst>
            <pc:docMk/>
            <pc:sldMasterMk cId="243465165" sldId="2147483737"/>
            <pc:sldLayoutMk cId="1166584541" sldId="2147483726"/>
          </pc:sldLayoutMkLst>
        </pc:sldLayoutChg>
        <pc:sldLayoutChg chg="add">
          <pc:chgData name="Rita Chiboub" userId="S::ghita.chiboub@mail.mcgill.ca::4ad49027-a3f0-4b35-9248-3f31e627cdba" providerId="AD" clId="Web-{8B01A70A-BEE7-4DFE-C03E-42F05758B4E4}" dt="2024-09-14T12:22:06.182" v="0"/>
          <pc:sldLayoutMkLst>
            <pc:docMk/>
            <pc:sldMasterMk cId="243465165" sldId="2147483737"/>
            <pc:sldLayoutMk cId="883899882" sldId="2147483727"/>
          </pc:sldLayoutMkLst>
        </pc:sldLayoutChg>
        <pc:sldLayoutChg chg="add">
          <pc:chgData name="Rita Chiboub" userId="S::ghita.chiboub@mail.mcgill.ca::4ad49027-a3f0-4b35-9248-3f31e627cdba" providerId="AD" clId="Web-{8B01A70A-BEE7-4DFE-C03E-42F05758B4E4}" dt="2024-09-14T12:22:06.182" v="0"/>
          <pc:sldLayoutMkLst>
            <pc:docMk/>
            <pc:sldMasterMk cId="243465165" sldId="2147483737"/>
            <pc:sldLayoutMk cId="3848707028" sldId="2147483728"/>
          </pc:sldLayoutMkLst>
        </pc:sldLayoutChg>
        <pc:sldLayoutChg chg="add">
          <pc:chgData name="Rita Chiboub" userId="S::ghita.chiboub@mail.mcgill.ca::4ad49027-a3f0-4b35-9248-3f31e627cdba" providerId="AD" clId="Web-{8B01A70A-BEE7-4DFE-C03E-42F05758B4E4}" dt="2024-09-14T12:22:06.182" v="0"/>
          <pc:sldLayoutMkLst>
            <pc:docMk/>
            <pc:sldMasterMk cId="243465165" sldId="2147483737"/>
            <pc:sldLayoutMk cId="1858411364" sldId="2147483729"/>
          </pc:sldLayoutMkLst>
        </pc:sldLayoutChg>
        <pc:sldLayoutChg chg="add">
          <pc:chgData name="Rita Chiboub" userId="S::ghita.chiboub@mail.mcgill.ca::4ad49027-a3f0-4b35-9248-3f31e627cdba" providerId="AD" clId="Web-{8B01A70A-BEE7-4DFE-C03E-42F05758B4E4}" dt="2024-09-14T12:22:06.182" v="0"/>
          <pc:sldLayoutMkLst>
            <pc:docMk/>
            <pc:sldMasterMk cId="243465165" sldId="2147483737"/>
            <pc:sldLayoutMk cId="2556757764" sldId="2147483730"/>
          </pc:sldLayoutMkLst>
        </pc:sldLayoutChg>
        <pc:sldLayoutChg chg="add">
          <pc:chgData name="Rita Chiboub" userId="S::ghita.chiboub@mail.mcgill.ca::4ad49027-a3f0-4b35-9248-3f31e627cdba" providerId="AD" clId="Web-{8B01A70A-BEE7-4DFE-C03E-42F05758B4E4}" dt="2024-09-14T12:22:06.182" v="0"/>
          <pc:sldLayoutMkLst>
            <pc:docMk/>
            <pc:sldMasterMk cId="243465165" sldId="2147483737"/>
            <pc:sldLayoutMk cId="3564703888" sldId="2147483731"/>
          </pc:sldLayoutMkLst>
        </pc:sldLayoutChg>
        <pc:sldLayoutChg chg="add">
          <pc:chgData name="Rita Chiboub" userId="S::ghita.chiboub@mail.mcgill.ca::4ad49027-a3f0-4b35-9248-3f31e627cdba" providerId="AD" clId="Web-{8B01A70A-BEE7-4DFE-C03E-42F05758B4E4}" dt="2024-09-14T12:22:06.182" v="0"/>
          <pc:sldLayoutMkLst>
            <pc:docMk/>
            <pc:sldMasterMk cId="243465165" sldId="2147483737"/>
            <pc:sldLayoutMk cId="3514263731" sldId="2147483732"/>
          </pc:sldLayoutMkLst>
        </pc:sldLayoutChg>
        <pc:sldLayoutChg chg="add">
          <pc:chgData name="Rita Chiboub" userId="S::ghita.chiboub@mail.mcgill.ca::4ad49027-a3f0-4b35-9248-3f31e627cdba" providerId="AD" clId="Web-{8B01A70A-BEE7-4DFE-C03E-42F05758B4E4}" dt="2024-09-14T12:22:06.182" v="0"/>
          <pc:sldLayoutMkLst>
            <pc:docMk/>
            <pc:sldMasterMk cId="243465165" sldId="2147483737"/>
            <pc:sldLayoutMk cId="1508600396" sldId="2147483733"/>
          </pc:sldLayoutMkLst>
        </pc:sldLayoutChg>
        <pc:sldLayoutChg chg="add">
          <pc:chgData name="Rita Chiboub" userId="S::ghita.chiboub@mail.mcgill.ca::4ad49027-a3f0-4b35-9248-3f31e627cdba" providerId="AD" clId="Web-{8B01A70A-BEE7-4DFE-C03E-42F05758B4E4}" dt="2024-09-14T12:22:06.182" v="0"/>
          <pc:sldLayoutMkLst>
            <pc:docMk/>
            <pc:sldMasterMk cId="243465165" sldId="2147483737"/>
            <pc:sldLayoutMk cId="3937474226" sldId="2147483734"/>
          </pc:sldLayoutMkLst>
        </pc:sldLayoutChg>
        <pc:sldLayoutChg chg="add">
          <pc:chgData name="Rita Chiboub" userId="S::ghita.chiboub@mail.mcgill.ca::4ad49027-a3f0-4b35-9248-3f31e627cdba" providerId="AD" clId="Web-{8B01A70A-BEE7-4DFE-C03E-42F05758B4E4}" dt="2024-09-14T12:22:06.182" v="0"/>
          <pc:sldLayoutMkLst>
            <pc:docMk/>
            <pc:sldMasterMk cId="243465165" sldId="2147483737"/>
            <pc:sldLayoutMk cId="415197633" sldId="2147483735"/>
          </pc:sldLayoutMkLst>
        </pc:sldLayoutChg>
        <pc:sldLayoutChg chg="add">
          <pc:chgData name="Rita Chiboub" userId="S::ghita.chiboub@mail.mcgill.ca::4ad49027-a3f0-4b35-9248-3f31e627cdba" providerId="AD" clId="Web-{8B01A70A-BEE7-4DFE-C03E-42F05758B4E4}" dt="2024-09-14T12:22:06.182" v="0"/>
          <pc:sldLayoutMkLst>
            <pc:docMk/>
            <pc:sldMasterMk cId="243465165" sldId="2147483737"/>
            <pc:sldLayoutMk cId="1965777994" sldId="2147483736"/>
          </pc:sldLayoutMkLst>
        </pc:sldLayoutChg>
      </pc:sldMasterChg>
    </pc:docChg>
  </pc:docChgLst>
  <pc:docChgLst>
    <pc:chgData name="Juliette Croce" userId="S::juliette.croce@mail.mcgill.ca::bd1e3c4f-d1d5-4611-b0f9-a4b9f94d8247" providerId="AD" clId="Web-{740602A5-F68B-2852-1458-C150971BF28E}"/>
    <pc:docChg chg="modSld">
      <pc:chgData name="Juliette Croce" userId="S::juliette.croce@mail.mcgill.ca::bd1e3c4f-d1d5-4611-b0f9-a4b9f94d8247" providerId="AD" clId="Web-{740602A5-F68B-2852-1458-C150971BF28E}" dt="2024-09-22T00:11:33.079" v="195" actId="20577"/>
      <pc:docMkLst>
        <pc:docMk/>
      </pc:docMkLst>
      <pc:sldChg chg="modSp">
        <pc:chgData name="Juliette Croce" userId="S::juliette.croce@mail.mcgill.ca::bd1e3c4f-d1d5-4611-b0f9-a4b9f94d8247" providerId="AD" clId="Web-{740602A5-F68B-2852-1458-C150971BF28E}" dt="2024-09-22T00:11:33.079" v="195" actId="20577"/>
        <pc:sldMkLst>
          <pc:docMk/>
          <pc:sldMk cId="1253868648" sldId="292"/>
        </pc:sldMkLst>
        <pc:spChg chg="mod">
          <ac:chgData name="Juliette Croce" userId="S::juliette.croce@mail.mcgill.ca::bd1e3c4f-d1d5-4611-b0f9-a4b9f94d8247" providerId="AD" clId="Web-{740602A5-F68B-2852-1458-C150971BF28E}" dt="2024-09-22T00:11:33.079" v="195" actId="20577"/>
          <ac:spMkLst>
            <pc:docMk/>
            <pc:sldMk cId="1253868648" sldId="292"/>
            <ac:spMk id="3" creationId="{FB52EF43-A0D4-047B-D081-334D815A138A}"/>
          </ac:spMkLst>
        </pc:spChg>
      </pc:sldChg>
    </pc:docChg>
  </pc:docChgLst>
  <pc:docChgLst>
    <pc:chgData name="Juliette Croce" userId="S::juliette.croce@mail.mcgill.ca::bd1e3c4f-d1d5-4611-b0f9-a4b9f94d8247" providerId="AD" clId="Web-{A5161E30-C13A-5DAA-2E4A-FA7186AFBEF2}"/>
    <pc:docChg chg="modSld">
      <pc:chgData name="Juliette Croce" userId="S::juliette.croce@mail.mcgill.ca::bd1e3c4f-d1d5-4611-b0f9-a4b9f94d8247" providerId="AD" clId="Web-{A5161E30-C13A-5DAA-2E4A-FA7186AFBEF2}" dt="2024-09-20T11:41:35.146" v="1" actId="1076"/>
      <pc:docMkLst>
        <pc:docMk/>
      </pc:docMkLst>
      <pc:sldChg chg="modSp">
        <pc:chgData name="Juliette Croce" userId="S::juliette.croce@mail.mcgill.ca::bd1e3c4f-d1d5-4611-b0f9-a4b9f94d8247" providerId="AD" clId="Web-{A5161E30-C13A-5DAA-2E4A-FA7186AFBEF2}" dt="2024-09-20T11:41:17.162" v="0" actId="20577"/>
        <pc:sldMkLst>
          <pc:docMk/>
          <pc:sldMk cId="3242998039" sldId="259"/>
        </pc:sldMkLst>
        <pc:spChg chg="mod">
          <ac:chgData name="Juliette Croce" userId="S::juliette.croce@mail.mcgill.ca::bd1e3c4f-d1d5-4611-b0f9-a4b9f94d8247" providerId="AD" clId="Web-{A5161E30-C13A-5DAA-2E4A-FA7186AFBEF2}" dt="2024-09-20T11:41:17.162" v="0" actId="20577"/>
          <ac:spMkLst>
            <pc:docMk/>
            <pc:sldMk cId="3242998039" sldId="259"/>
            <ac:spMk id="5" creationId="{1471DEE1-5A01-0294-FAF7-51792F632493}"/>
          </ac:spMkLst>
        </pc:spChg>
      </pc:sldChg>
      <pc:sldChg chg="modSp">
        <pc:chgData name="Juliette Croce" userId="S::juliette.croce@mail.mcgill.ca::bd1e3c4f-d1d5-4611-b0f9-a4b9f94d8247" providerId="AD" clId="Web-{A5161E30-C13A-5DAA-2E4A-FA7186AFBEF2}" dt="2024-09-20T11:41:35.146" v="1" actId="1076"/>
        <pc:sldMkLst>
          <pc:docMk/>
          <pc:sldMk cId="2781320684" sldId="288"/>
        </pc:sldMkLst>
        <pc:spChg chg="mod">
          <ac:chgData name="Juliette Croce" userId="S::juliette.croce@mail.mcgill.ca::bd1e3c4f-d1d5-4611-b0f9-a4b9f94d8247" providerId="AD" clId="Web-{A5161E30-C13A-5DAA-2E4A-FA7186AFBEF2}" dt="2024-09-20T11:41:35.146" v="1" actId="1076"/>
          <ac:spMkLst>
            <pc:docMk/>
            <pc:sldMk cId="2781320684" sldId="288"/>
            <ac:spMk id="2" creationId="{9F3C9508-5D32-0FE6-2F3F-FD14F6BAC2A4}"/>
          </ac:spMkLst>
        </pc:spChg>
      </pc:sldChg>
    </pc:docChg>
  </pc:docChgLst>
  <pc:docChgLst>
    <pc:chgData name="Rita Chiboub" userId="S::ghita.chiboub@mail.mcgill.ca::4ad49027-a3f0-4b35-9248-3f31e627cdba" providerId="AD" clId="Web-{01A3D1D2-0831-CFC8-1B7E-B76813815615}"/>
    <pc:docChg chg="modSld">
      <pc:chgData name="Rita Chiboub" userId="S::ghita.chiboub@mail.mcgill.ca::4ad49027-a3f0-4b35-9248-3f31e627cdba" providerId="AD" clId="Web-{01A3D1D2-0831-CFC8-1B7E-B76813815615}" dt="2024-09-19T12:02:05.509" v="21" actId="20577"/>
      <pc:docMkLst>
        <pc:docMk/>
      </pc:docMkLst>
      <pc:sldChg chg="modSp">
        <pc:chgData name="Rita Chiboub" userId="S::ghita.chiboub@mail.mcgill.ca::4ad49027-a3f0-4b35-9248-3f31e627cdba" providerId="AD" clId="Web-{01A3D1D2-0831-CFC8-1B7E-B76813815615}" dt="2024-09-19T12:00:07.555" v="7" actId="20577"/>
        <pc:sldMkLst>
          <pc:docMk/>
          <pc:sldMk cId="2242480459" sldId="266"/>
        </pc:sldMkLst>
        <pc:spChg chg="mod">
          <ac:chgData name="Rita Chiboub" userId="S::ghita.chiboub@mail.mcgill.ca::4ad49027-a3f0-4b35-9248-3f31e627cdba" providerId="AD" clId="Web-{01A3D1D2-0831-CFC8-1B7E-B76813815615}" dt="2024-09-19T12:00:07.555" v="7" actId="20577"/>
          <ac:spMkLst>
            <pc:docMk/>
            <pc:sldMk cId="2242480459" sldId="266"/>
            <ac:spMk id="2" creationId="{1F4975A8-38D7-1C86-FE45-69EF415EA913}"/>
          </ac:spMkLst>
        </pc:spChg>
      </pc:sldChg>
      <pc:sldChg chg="modSp">
        <pc:chgData name="Rita Chiboub" userId="S::ghita.chiboub@mail.mcgill.ca::4ad49027-a3f0-4b35-9248-3f31e627cdba" providerId="AD" clId="Web-{01A3D1D2-0831-CFC8-1B7E-B76813815615}" dt="2024-09-19T12:00:40.993" v="11" actId="20577"/>
        <pc:sldMkLst>
          <pc:docMk/>
          <pc:sldMk cId="2299967163" sldId="268"/>
        </pc:sldMkLst>
        <pc:spChg chg="mod">
          <ac:chgData name="Rita Chiboub" userId="S::ghita.chiboub@mail.mcgill.ca::4ad49027-a3f0-4b35-9248-3f31e627cdba" providerId="AD" clId="Web-{01A3D1D2-0831-CFC8-1B7E-B76813815615}" dt="2024-09-19T12:00:35.430" v="9" actId="20577"/>
          <ac:spMkLst>
            <pc:docMk/>
            <pc:sldMk cId="2299967163" sldId="268"/>
            <ac:spMk id="2" creationId="{1F4975A8-38D7-1C86-FE45-69EF415EA913}"/>
          </ac:spMkLst>
        </pc:spChg>
        <pc:spChg chg="mod">
          <ac:chgData name="Rita Chiboub" userId="S::ghita.chiboub@mail.mcgill.ca::4ad49027-a3f0-4b35-9248-3f31e627cdba" providerId="AD" clId="Web-{01A3D1D2-0831-CFC8-1B7E-B76813815615}" dt="2024-09-19T12:00:40.993" v="11" actId="20577"/>
          <ac:spMkLst>
            <pc:docMk/>
            <pc:sldMk cId="2299967163" sldId="268"/>
            <ac:spMk id="3" creationId="{92B37673-C04A-30C6-2B80-D2F3BF87A98B}"/>
          </ac:spMkLst>
        </pc:spChg>
      </pc:sldChg>
      <pc:sldChg chg="modSp">
        <pc:chgData name="Rita Chiboub" userId="S::ghita.chiboub@mail.mcgill.ca::4ad49027-a3f0-4b35-9248-3f31e627cdba" providerId="AD" clId="Web-{01A3D1D2-0831-CFC8-1B7E-B76813815615}" dt="2024-09-19T12:01:01.399" v="14" actId="20577"/>
        <pc:sldMkLst>
          <pc:docMk/>
          <pc:sldMk cId="2706715533" sldId="271"/>
        </pc:sldMkLst>
        <pc:spChg chg="mod">
          <ac:chgData name="Rita Chiboub" userId="S::ghita.chiboub@mail.mcgill.ca::4ad49027-a3f0-4b35-9248-3f31e627cdba" providerId="AD" clId="Web-{01A3D1D2-0831-CFC8-1B7E-B76813815615}" dt="2024-09-19T12:01:01.399" v="14" actId="20577"/>
          <ac:spMkLst>
            <pc:docMk/>
            <pc:sldMk cId="2706715533" sldId="271"/>
            <ac:spMk id="2" creationId="{1F4975A8-38D7-1C86-FE45-69EF415EA913}"/>
          </ac:spMkLst>
        </pc:spChg>
      </pc:sldChg>
      <pc:sldChg chg="modSp">
        <pc:chgData name="Rita Chiboub" userId="S::ghita.chiboub@mail.mcgill.ca::4ad49027-a3f0-4b35-9248-3f31e627cdba" providerId="AD" clId="Web-{01A3D1D2-0831-CFC8-1B7E-B76813815615}" dt="2024-09-19T12:02:05.509" v="21" actId="20577"/>
        <pc:sldMkLst>
          <pc:docMk/>
          <pc:sldMk cId="328286262" sldId="272"/>
        </pc:sldMkLst>
        <pc:spChg chg="mod">
          <ac:chgData name="Rita Chiboub" userId="S::ghita.chiboub@mail.mcgill.ca::4ad49027-a3f0-4b35-9248-3f31e627cdba" providerId="AD" clId="Web-{01A3D1D2-0831-CFC8-1B7E-B76813815615}" dt="2024-09-19T12:02:05.509" v="21" actId="20577"/>
          <ac:spMkLst>
            <pc:docMk/>
            <pc:sldMk cId="328286262" sldId="272"/>
            <ac:spMk id="3" creationId="{D978FBF1-F931-1035-1748-F9DB0517A12F}"/>
          </ac:spMkLst>
        </pc:spChg>
      </pc:sldChg>
      <pc:sldChg chg="modSp">
        <pc:chgData name="Rita Chiboub" userId="S::ghita.chiboub@mail.mcgill.ca::4ad49027-a3f0-4b35-9248-3f31e627cdba" providerId="AD" clId="Web-{01A3D1D2-0831-CFC8-1B7E-B76813815615}" dt="2024-09-19T11:57:39.990" v="3" actId="20577"/>
        <pc:sldMkLst>
          <pc:docMk/>
          <pc:sldMk cId="2116506423" sldId="277"/>
        </pc:sldMkLst>
        <pc:spChg chg="mod">
          <ac:chgData name="Rita Chiboub" userId="S::ghita.chiboub@mail.mcgill.ca::4ad49027-a3f0-4b35-9248-3f31e627cdba" providerId="AD" clId="Web-{01A3D1D2-0831-CFC8-1B7E-B76813815615}" dt="2024-09-19T11:57:39.990" v="3" actId="20577"/>
          <ac:spMkLst>
            <pc:docMk/>
            <pc:sldMk cId="2116506423" sldId="277"/>
            <ac:spMk id="3" creationId="{9FAF9017-29D1-AB3B-A9F0-33D77721D48D}"/>
          </ac:spMkLst>
        </pc:spChg>
      </pc:sldChg>
      <pc:sldChg chg="modSp">
        <pc:chgData name="Rita Chiboub" userId="S::ghita.chiboub@mail.mcgill.ca::4ad49027-a3f0-4b35-9248-3f31e627cdba" providerId="AD" clId="Web-{01A3D1D2-0831-CFC8-1B7E-B76813815615}" dt="2024-09-19T11:58:34.788" v="5" actId="20577"/>
        <pc:sldMkLst>
          <pc:docMk/>
          <pc:sldMk cId="1315007970" sldId="280"/>
        </pc:sldMkLst>
        <pc:spChg chg="mod">
          <ac:chgData name="Rita Chiboub" userId="S::ghita.chiboub@mail.mcgill.ca::4ad49027-a3f0-4b35-9248-3f31e627cdba" providerId="AD" clId="Web-{01A3D1D2-0831-CFC8-1B7E-B76813815615}" dt="2024-09-19T11:58:34.788" v="5" actId="20577"/>
          <ac:spMkLst>
            <pc:docMk/>
            <pc:sldMk cId="1315007970" sldId="280"/>
            <ac:spMk id="3" creationId="{9FAF9017-29D1-AB3B-A9F0-33D77721D48D}"/>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10" name="Freeform 6" title="Page Number Shape">
            <a:extLst>
              <a:ext uri="{FF2B5EF4-FFF2-40B4-BE49-F238E27FC236}">
                <a16:creationId xmlns:a16="http://schemas.microsoft.com/office/drawing/2014/main" id="{DD4C4B28-6B4B-4445-8535-F516D74E4AA9}"/>
              </a:ext>
            </a:extLst>
          </p:cNvPr>
          <p:cNvSpPr/>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cxnSp>
        <p:nvCxnSpPr>
          <p:cNvPr id="12" name="Straight Connector 11" title="Verticle Rule Line">
            <a:extLst>
              <a:ext uri="{FF2B5EF4-FFF2-40B4-BE49-F238E27FC236}">
                <a16:creationId xmlns:a16="http://schemas.microsoft.com/office/drawing/2014/main" id="{0CB1C732-7193-4253-8746-850D090A6B4E}"/>
              </a:ext>
            </a:extLst>
          </p:cNvPr>
          <p:cNvCxnSpPr>
            <a:cxnSpLocks/>
          </p:cNvCxnSpPr>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03AA199-952B-427F-A5BE-B97D25FD0733}"/>
              </a:ext>
            </a:extLst>
          </p:cNvPr>
          <p:cNvSpPr>
            <a:spLocks noGrp="1"/>
          </p:cNvSpPr>
          <p:nvPr>
            <p:ph type="ctrTitle"/>
          </p:nvPr>
        </p:nvSpPr>
        <p:spPr>
          <a:xfrm>
            <a:off x="1078992" y="1143000"/>
            <a:ext cx="6720840" cy="3730752"/>
          </a:xfrm>
        </p:spPr>
        <p:txBody>
          <a:bodyPr anchor="t">
            <a:normAutofit/>
          </a:bodyPr>
          <a:lstStyle>
            <a:lvl1pPr algn="l">
              <a:defRPr sz="7200" baseline="0"/>
            </a:lvl1pPr>
          </a:lstStyle>
          <a:p>
            <a:r>
              <a:rPr lang="en-US"/>
              <a:t>Click to edit Master title style</a:t>
            </a:r>
          </a:p>
        </p:txBody>
      </p:sp>
      <p:sp>
        <p:nvSpPr>
          <p:cNvPr id="3" name="Subtitle 2">
            <a:extLst>
              <a:ext uri="{FF2B5EF4-FFF2-40B4-BE49-F238E27FC236}">
                <a16:creationId xmlns:a16="http://schemas.microsoft.com/office/drawing/2014/main" id="{6A1AA393-A876-475F-A05B-1CCAB6C1F089}"/>
              </a:ext>
            </a:extLst>
          </p:cNvPr>
          <p:cNvSpPr>
            <a:spLocks noGrp="1"/>
          </p:cNvSpPr>
          <p:nvPr>
            <p:ph type="subTitle" idx="1"/>
          </p:nvPr>
        </p:nvSpPr>
        <p:spPr>
          <a:xfrm>
            <a:off x="1078992" y="5010912"/>
            <a:ext cx="6720840" cy="704088"/>
          </a:xfrm>
        </p:spPr>
        <p:txBody>
          <a:bodyPr>
            <a:normAutofit/>
          </a:bodyPr>
          <a:lstStyle>
            <a:lvl1pPr marL="0" indent="0" algn="l">
              <a:lnSpc>
                <a:spcPct val="100000"/>
              </a:lnSpc>
              <a:buNone/>
              <a:defRPr sz="2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3395621-D631-4F31-AEEF-C8574E507372}"/>
              </a:ext>
            </a:extLst>
          </p:cNvPr>
          <p:cNvSpPr>
            <a:spLocks noGrp="1"/>
          </p:cNvSpPr>
          <p:nvPr>
            <p:ph type="dt" sz="half" idx="10"/>
          </p:nvPr>
        </p:nvSpPr>
        <p:spPr>
          <a:xfrm>
            <a:off x="8286356" y="6007608"/>
            <a:ext cx="3143643" cy="365125"/>
          </a:xfrm>
        </p:spPr>
        <p:txBody>
          <a:bodyPr/>
          <a:lstStyle/>
          <a:p>
            <a:fld id="{53BEF823-48A5-43FC-BE03-E79964288B41}" type="datetimeFigureOut">
              <a:rPr lang="en-US" smtClean="0"/>
              <a:t>9/23/2024</a:t>
            </a:fld>
            <a:endParaRPr lang="en-US"/>
          </a:p>
        </p:txBody>
      </p:sp>
      <p:sp>
        <p:nvSpPr>
          <p:cNvPr id="5" name="Footer Placeholder 4">
            <a:extLst>
              <a:ext uri="{FF2B5EF4-FFF2-40B4-BE49-F238E27FC236}">
                <a16:creationId xmlns:a16="http://schemas.microsoft.com/office/drawing/2014/main" id="{305EE125-77AD-4E23-AFB7-C5CFDEACACF1}"/>
              </a:ext>
            </a:extLst>
          </p:cNvPr>
          <p:cNvSpPr>
            <a:spLocks noGrp="1"/>
          </p:cNvSpPr>
          <p:nvPr>
            <p:ph type="ftr" sz="quarter" idx="11"/>
          </p:nvPr>
        </p:nvSpPr>
        <p:spPr>
          <a:xfrm>
            <a:off x="1078991" y="6007608"/>
            <a:ext cx="6720837" cy="365125"/>
          </a:xfrm>
        </p:spPr>
        <p:txBody>
          <a:bodyPr/>
          <a:lstStyle/>
          <a:p>
            <a:endParaRPr lang="en-US"/>
          </a:p>
        </p:txBody>
      </p:sp>
      <p:sp>
        <p:nvSpPr>
          <p:cNvPr id="6" name="Slide Number Placeholder 5">
            <a:extLst>
              <a:ext uri="{FF2B5EF4-FFF2-40B4-BE49-F238E27FC236}">
                <a16:creationId xmlns:a16="http://schemas.microsoft.com/office/drawing/2014/main" id="{DC569682-B530-4F52-87B9-39464A0930B3}"/>
              </a:ext>
            </a:extLst>
          </p:cNvPr>
          <p:cNvSpPr>
            <a:spLocks noGrp="1"/>
          </p:cNvSpPr>
          <p:nvPr>
            <p:ph type="sldNum" sz="quarter" idx="12"/>
          </p:nvPr>
        </p:nvSpPr>
        <p:spPr/>
        <p:txBody>
          <a:bodyPr/>
          <a:lstStyle>
            <a:lvl1pPr algn="ctr">
              <a:defRPr/>
            </a:lvl1pPr>
          </a:lstStyle>
          <a:p>
            <a:pPr algn="ctr"/>
            <a:fld id="{D79E6812-DF0E-4B88-AFAA-EAC7168F54C0}" type="slidenum">
              <a:rPr lang="en-US" smtClean="0"/>
              <a:pPr algn="ctr"/>
              <a:t>‹#›</a:t>
            </a:fld>
            <a:endParaRPr lang="en-US"/>
          </a:p>
        </p:txBody>
      </p:sp>
    </p:spTree>
    <p:extLst>
      <p:ext uri="{BB962C8B-B14F-4D97-AF65-F5344CB8AC3E}">
        <p14:creationId xmlns:p14="http://schemas.microsoft.com/office/powerpoint/2010/main" val="351426373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59FCF-ACDF-495D-ACFA-15FCAC9EAE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3786E3-AB17-427E-8EF8-7FCB671A11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33B4E9-7A16-448C-8BE6-B14941A34857}"/>
              </a:ext>
            </a:extLst>
          </p:cNvPr>
          <p:cNvSpPr>
            <a:spLocks noGrp="1"/>
          </p:cNvSpPr>
          <p:nvPr>
            <p:ph type="dt" sz="half" idx="10"/>
          </p:nvPr>
        </p:nvSpPr>
        <p:spPr/>
        <p:txBody>
          <a:bodyPr/>
          <a:lstStyle/>
          <a:p>
            <a:pPr algn="r"/>
            <a:fld id="{53BEF823-48A5-43FC-BE03-E79964288B41}" type="datetimeFigureOut">
              <a:rPr lang="en-US" smtClean="0"/>
              <a:pPr algn="r"/>
              <a:t>9/23/2024</a:t>
            </a:fld>
            <a:endParaRPr lang="en-US"/>
          </a:p>
        </p:txBody>
      </p:sp>
      <p:sp>
        <p:nvSpPr>
          <p:cNvPr id="8" name="Footer Placeholder 7">
            <a:extLst>
              <a:ext uri="{FF2B5EF4-FFF2-40B4-BE49-F238E27FC236}">
                <a16:creationId xmlns:a16="http://schemas.microsoft.com/office/drawing/2014/main" id="{579212F5-5835-49FF-836F-5E3008A0EDB1}"/>
              </a:ext>
            </a:extLst>
          </p:cNvPr>
          <p:cNvSpPr>
            <a:spLocks noGrp="1"/>
          </p:cNvSpPr>
          <p:nvPr>
            <p:ph type="ftr" sz="quarter" idx="11"/>
          </p:nvPr>
        </p:nvSpPr>
        <p:spPr/>
        <p:txBody>
          <a:bodyPr/>
          <a:lstStyle/>
          <a:p>
            <a:pPr algn="l"/>
            <a:endParaRPr lang="en-US"/>
          </a:p>
        </p:txBody>
      </p:sp>
      <p:sp>
        <p:nvSpPr>
          <p:cNvPr id="9" name="Slide Number Placeholder 8">
            <a:extLst>
              <a:ext uri="{FF2B5EF4-FFF2-40B4-BE49-F238E27FC236}">
                <a16:creationId xmlns:a16="http://schemas.microsoft.com/office/drawing/2014/main" id="{DE9D492B-E5EE-4D24-A087-57D739CFACE8}"/>
              </a:ext>
            </a:extLst>
          </p:cNvPr>
          <p:cNvSpPr>
            <a:spLocks noGrp="1"/>
          </p:cNvSpPr>
          <p:nvPr>
            <p:ph type="sldNum" sz="quarter" idx="12"/>
          </p:nvPr>
        </p:nvSpPr>
        <p:spPr/>
        <p:txBody>
          <a:bodyPr/>
          <a:lstStyle/>
          <a:p>
            <a:pPr algn="ctr"/>
            <a:fld id="{D79E6812-DF0E-4B88-AFAA-EAC7168F54C0}" type="slidenum">
              <a:rPr lang="en-US" smtClean="0"/>
              <a:pPr algn="ctr"/>
              <a:t>‹#›</a:t>
            </a:fld>
            <a:endParaRPr lang="en-US"/>
          </a:p>
        </p:txBody>
      </p:sp>
    </p:spTree>
    <p:extLst>
      <p:ext uri="{BB962C8B-B14F-4D97-AF65-F5344CB8AC3E}">
        <p14:creationId xmlns:p14="http://schemas.microsoft.com/office/powerpoint/2010/main" val="1858411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31E395-94BD-4E79-8E42-9CD4EB33CA60}"/>
              </a:ext>
            </a:extLst>
          </p:cNvPr>
          <p:cNvSpPr>
            <a:spLocks noGrp="1"/>
          </p:cNvSpPr>
          <p:nvPr>
            <p:ph type="title" orient="vert"/>
          </p:nvPr>
        </p:nvSpPr>
        <p:spPr>
          <a:xfrm>
            <a:off x="8475542" y="758952"/>
            <a:ext cx="2954458" cy="498600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79AA8A4-66BC-4E80-ABE3-F533F82B88CA}"/>
              </a:ext>
            </a:extLst>
          </p:cNvPr>
          <p:cNvSpPr>
            <a:spLocks noGrp="1"/>
          </p:cNvSpPr>
          <p:nvPr>
            <p:ph type="body" orient="vert" idx="1"/>
          </p:nvPr>
        </p:nvSpPr>
        <p:spPr>
          <a:xfrm>
            <a:off x="758952" y="758952"/>
            <a:ext cx="7407586" cy="49860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DDA4EA6-6A1A-48ED-9D79-A438561C7E79}"/>
              </a:ext>
            </a:extLst>
          </p:cNvPr>
          <p:cNvSpPr>
            <a:spLocks noGrp="1"/>
          </p:cNvSpPr>
          <p:nvPr>
            <p:ph type="dt" sz="half" idx="10"/>
          </p:nvPr>
        </p:nvSpPr>
        <p:spPr/>
        <p:txBody>
          <a:bodyPr/>
          <a:lstStyle/>
          <a:p>
            <a:pPr algn="r"/>
            <a:fld id="{53BEF823-48A5-43FC-BE03-E79964288B41}" type="datetimeFigureOut">
              <a:rPr lang="en-US" smtClean="0"/>
              <a:pPr algn="r"/>
              <a:t>9/23/2024</a:t>
            </a:fld>
            <a:endParaRPr lang="en-US"/>
          </a:p>
        </p:txBody>
      </p:sp>
      <p:sp>
        <p:nvSpPr>
          <p:cNvPr id="8" name="Footer Placeholder 7">
            <a:extLst>
              <a:ext uri="{FF2B5EF4-FFF2-40B4-BE49-F238E27FC236}">
                <a16:creationId xmlns:a16="http://schemas.microsoft.com/office/drawing/2014/main" id="{F049B2BA-9250-4EBF-8820-10BDA5C1C62B}"/>
              </a:ext>
            </a:extLst>
          </p:cNvPr>
          <p:cNvSpPr>
            <a:spLocks noGrp="1"/>
          </p:cNvSpPr>
          <p:nvPr>
            <p:ph type="ftr" sz="quarter" idx="11"/>
          </p:nvPr>
        </p:nvSpPr>
        <p:spPr/>
        <p:txBody>
          <a:bodyPr/>
          <a:lstStyle/>
          <a:p>
            <a:pPr algn="l"/>
            <a:endParaRPr lang="en-US"/>
          </a:p>
        </p:txBody>
      </p:sp>
      <p:sp>
        <p:nvSpPr>
          <p:cNvPr id="9" name="Slide Number Placeholder 8">
            <a:extLst>
              <a:ext uri="{FF2B5EF4-FFF2-40B4-BE49-F238E27FC236}">
                <a16:creationId xmlns:a16="http://schemas.microsoft.com/office/drawing/2014/main" id="{1F914475-55F3-4C46-BAE2-E4D93E9E3781}"/>
              </a:ext>
            </a:extLst>
          </p:cNvPr>
          <p:cNvSpPr>
            <a:spLocks noGrp="1"/>
          </p:cNvSpPr>
          <p:nvPr>
            <p:ph type="sldNum" sz="quarter" idx="12"/>
          </p:nvPr>
        </p:nvSpPr>
        <p:spPr/>
        <p:txBody>
          <a:bodyPr/>
          <a:lstStyle/>
          <a:p>
            <a:pPr algn="ctr"/>
            <a:fld id="{D79E6812-DF0E-4B88-AFAA-EAC7168F54C0}" type="slidenum">
              <a:rPr lang="en-US" smtClean="0"/>
              <a:pPr algn="ctr"/>
              <a:t>‹#›</a:t>
            </a:fld>
            <a:endParaRPr lang="en-US"/>
          </a:p>
        </p:txBody>
      </p:sp>
    </p:spTree>
    <p:extLst>
      <p:ext uri="{BB962C8B-B14F-4D97-AF65-F5344CB8AC3E}">
        <p14:creationId xmlns:p14="http://schemas.microsoft.com/office/powerpoint/2010/main" val="3564703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351BD-5252-4168-A69E-C6864AE297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748EEE-19C9-493B-836D-73B9E4A0BE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FA6BFE-11ED-4FB4-9F65-508B5B0F0DD3}"/>
              </a:ext>
            </a:extLst>
          </p:cNvPr>
          <p:cNvSpPr>
            <a:spLocks noGrp="1"/>
          </p:cNvSpPr>
          <p:nvPr>
            <p:ph type="dt" sz="half" idx="10"/>
          </p:nvPr>
        </p:nvSpPr>
        <p:spPr/>
        <p:txBody>
          <a:bodyPr/>
          <a:lstStyle/>
          <a:p>
            <a:pPr algn="r"/>
            <a:fld id="{53BEF823-48A5-43FC-BE03-E79964288B41}" type="datetimeFigureOut">
              <a:rPr lang="en-US" smtClean="0"/>
              <a:pPr algn="r"/>
              <a:t>9/23/2024</a:t>
            </a:fld>
            <a:endParaRPr lang="en-US"/>
          </a:p>
        </p:txBody>
      </p:sp>
      <p:sp>
        <p:nvSpPr>
          <p:cNvPr id="8" name="Footer Placeholder 7">
            <a:extLst>
              <a:ext uri="{FF2B5EF4-FFF2-40B4-BE49-F238E27FC236}">
                <a16:creationId xmlns:a16="http://schemas.microsoft.com/office/drawing/2014/main" id="{F90F536E-BEFF-4E0D-B4EC-39DE28C67CC3}"/>
              </a:ext>
            </a:extLst>
          </p:cNvPr>
          <p:cNvSpPr>
            <a:spLocks noGrp="1"/>
          </p:cNvSpPr>
          <p:nvPr>
            <p:ph type="ftr" sz="quarter" idx="11"/>
          </p:nvPr>
        </p:nvSpPr>
        <p:spPr/>
        <p:txBody>
          <a:bodyPr/>
          <a:lstStyle/>
          <a:p>
            <a:pPr algn="l"/>
            <a:endParaRPr lang="en-US"/>
          </a:p>
        </p:txBody>
      </p:sp>
      <p:sp>
        <p:nvSpPr>
          <p:cNvPr id="9" name="Slide Number Placeholder 8">
            <a:extLst>
              <a:ext uri="{FF2B5EF4-FFF2-40B4-BE49-F238E27FC236}">
                <a16:creationId xmlns:a16="http://schemas.microsoft.com/office/drawing/2014/main" id="{36EE02AF-6FE1-4972-BD48-A82499AD67F6}"/>
              </a:ext>
            </a:extLst>
          </p:cNvPr>
          <p:cNvSpPr>
            <a:spLocks noGrp="1"/>
          </p:cNvSpPr>
          <p:nvPr>
            <p:ph type="sldNum" sz="quarter" idx="12"/>
          </p:nvPr>
        </p:nvSpPr>
        <p:spPr/>
        <p:txBody>
          <a:bodyPr/>
          <a:lstStyle/>
          <a:p>
            <a:pPr algn="ctr"/>
            <a:fld id="{D79E6812-DF0E-4B88-AFAA-EAC7168F54C0}" type="slidenum">
              <a:rPr lang="en-US" smtClean="0"/>
              <a:pPr algn="ctr"/>
              <a:t>‹#›</a:t>
            </a:fld>
            <a:endParaRPr lang="en-US"/>
          </a:p>
        </p:txBody>
      </p:sp>
    </p:spTree>
    <p:extLst>
      <p:ext uri="{BB962C8B-B14F-4D97-AF65-F5344CB8AC3E}">
        <p14:creationId xmlns:p14="http://schemas.microsoft.com/office/powerpoint/2010/main" val="1508600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452EE-D9FC-4E51-9BFF-141F9192339F}"/>
              </a:ext>
            </a:extLst>
          </p:cNvPr>
          <p:cNvSpPr>
            <a:spLocks noGrp="1"/>
          </p:cNvSpPr>
          <p:nvPr>
            <p:ph type="title"/>
          </p:nvPr>
        </p:nvSpPr>
        <p:spPr>
          <a:xfrm>
            <a:off x="763051" y="2414016"/>
            <a:ext cx="10666949" cy="3099816"/>
          </a:xfrm>
        </p:spPr>
        <p:txBody>
          <a:bodyPr anchor="t"/>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E086C4-4949-4E7A-A182-6709496A1C38}"/>
              </a:ext>
            </a:extLst>
          </p:cNvPr>
          <p:cNvSpPr>
            <a:spLocks noGrp="1"/>
          </p:cNvSpPr>
          <p:nvPr>
            <p:ph type="body" idx="1"/>
          </p:nvPr>
        </p:nvSpPr>
        <p:spPr>
          <a:xfrm>
            <a:off x="758952" y="1389888"/>
            <a:ext cx="10671048" cy="822960"/>
          </a:xfrm>
        </p:spPr>
        <p:txBody>
          <a:bodyPr anchor="ctr">
            <a:normAutofit/>
          </a:bodyPr>
          <a:lstStyle>
            <a:lvl1pPr marL="0" indent="0">
              <a:buNone/>
              <a:defRPr sz="2000" i="1">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3D12BC88-6A2B-4851-9568-23A4B74D9F98}"/>
              </a:ext>
            </a:extLst>
          </p:cNvPr>
          <p:cNvSpPr>
            <a:spLocks noGrp="1"/>
          </p:cNvSpPr>
          <p:nvPr>
            <p:ph type="dt" sz="half" idx="10"/>
          </p:nvPr>
        </p:nvSpPr>
        <p:spPr/>
        <p:txBody>
          <a:bodyPr/>
          <a:lstStyle/>
          <a:p>
            <a:pPr algn="r"/>
            <a:fld id="{53BEF823-48A5-43FC-BE03-E79964288B41}" type="datetimeFigureOut">
              <a:rPr lang="en-US" smtClean="0"/>
              <a:pPr algn="r"/>
              <a:t>9/23/2024</a:t>
            </a:fld>
            <a:endParaRPr lang="en-US"/>
          </a:p>
        </p:txBody>
      </p:sp>
      <p:sp>
        <p:nvSpPr>
          <p:cNvPr id="8" name="Footer Placeholder 7">
            <a:extLst>
              <a:ext uri="{FF2B5EF4-FFF2-40B4-BE49-F238E27FC236}">
                <a16:creationId xmlns:a16="http://schemas.microsoft.com/office/drawing/2014/main" id="{D882CFE5-65C3-4F46-9141-4645455947D2}"/>
              </a:ext>
            </a:extLst>
          </p:cNvPr>
          <p:cNvSpPr>
            <a:spLocks noGrp="1"/>
          </p:cNvSpPr>
          <p:nvPr>
            <p:ph type="ftr" sz="quarter" idx="11"/>
          </p:nvPr>
        </p:nvSpPr>
        <p:spPr/>
        <p:txBody>
          <a:bodyPr/>
          <a:lstStyle/>
          <a:p>
            <a:pPr algn="l"/>
            <a:endParaRPr lang="en-US"/>
          </a:p>
        </p:txBody>
      </p:sp>
      <p:sp>
        <p:nvSpPr>
          <p:cNvPr id="9" name="Slide Number Placeholder 8">
            <a:extLst>
              <a:ext uri="{FF2B5EF4-FFF2-40B4-BE49-F238E27FC236}">
                <a16:creationId xmlns:a16="http://schemas.microsoft.com/office/drawing/2014/main" id="{5321B390-4E13-4481-AC02-FF126656C4C9}"/>
              </a:ext>
            </a:extLst>
          </p:cNvPr>
          <p:cNvSpPr>
            <a:spLocks noGrp="1"/>
          </p:cNvSpPr>
          <p:nvPr>
            <p:ph type="sldNum" sz="quarter" idx="12"/>
          </p:nvPr>
        </p:nvSpPr>
        <p:spPr/>
        <p:txBody>
          <a:bodyPr/>
          <a:lstStyle/>
          <a:p>
            <a:pPr algn="ctr"/>
            <a:fld id="{D79E6812-DF0E-4B88-AFAA-EAC7168F54C0}" type="slidenum">
              <a:rPr lang="en-US" smtClean="0"/>
              <a:pPr algn="ctr"/>
              <a:t>‹#›</a:t>
            </a:fld>
            <a:endParaRPr lang="en-US"/>
          </a:p>
        </p:txBody>
      </p:sp>
    </p:spTree>
    <p:extLst>
      <p:ext uri="{BB962C8B-B14F-4D97-AF65-F5344CB8AC3E}">
        <p14:creationId xmlns:p14="http://schemas.microsoft.com/office/powerpoint/2010/main" val="3937474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0E02F8-47BB-4D30-8EFE-69C9222D9EC4}"/>
              </a:ext>
            </a:extLst>
          </p:cNvPr>
          <p:cNvSpPr>
            <a:spLocks noGrp="1"/>
          </p:cNvSpPr>
          <p:nvPr>
            <p:ph sz="half" idx="1"/>
          </p:nvPr>
        </p:nvSpPr>
        <p:spPr>
          <a:xfrm>
            <a:off x="5184648" y="758952"/>
            <a:ext cx="6245352" cy="2240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A844D33-6BF0-4205-A542-8537E3515938}"/>
              </a:ext>
            </a:extLst>
          </p:cNvPr>
          <p:cNvSpPr>
            <a:spLocks noGrp="1"/>
          </p:cNvSpPr>
          <p:nvPr>
            <p:ph sz="half" idx="2"/>
          </p:nvPr>
        </p:nvSpPr>
        <p:spPr>
          <a:xfrm>
            <a:off x="5184647" y="3273551"/>
            <a:ext cx="6245351" cy="22402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8">
            <a:extLst>
              <a:ext uri="{FF2B5EF4-FFF2-40B4-BE49-F238E27FC236}">
                <a16:creationId xmlns:a16="http://schemas.microsoft.com/office/drawing/2014/main" id="{D6953A83-D2BE-4015-8D64-BE93DDFE5D21}"/>
              </a:ext>
            </a:extLst>
          </p:cNvPr>
          <p:cNvSpPr>
            <a:spLocks noGrp="1"/>
          </p:cNvSpPr>
          <p:nvPr>
            <p:ph type="dt" sz="half" idx="10"/>
          </p:nvPr>
        </p:nvSpPr>
        <p:spPr/>
        <p:txBody>
          <a:bodyPr/>
          <a:lstStyle/>
          <a:p>
            <a:pPr algn="r"/>
            <a:fld id="{53BEF823-48A5-43FC-BE03-E79964288B41}" type="datetimeFigureOut">
              <a:rPr lang="en-US" smtClean="0"/>
              <a:pPr algn="r"/>
              <a:t>9/23/2024</a:t>
            </a:fld>
            <a:endParaRPr lang="en-US"/>
          </a:p>
        </p:txBody>
      </p:sp>
      <p:sp>
        <p:nvSpPr>
          <p:cNvPr id="10" name="Footer Placeholder 9">
            <a:extLst>
              <a:ext uri="{FF2B5EF4-FFF2-40B4-BE49-F238E27FC236}">
                <a16:creationId xmlns:a16="http://schemas.microsoft.com/office/drawing/2014/main" id="{BA849E67-05F9-4033-B033-74D6B8C8E771}"/>
              </a:ext>
            </a:extLst>
          </p:cNvPr>
          <p:cNvSpPr>
            <a:spLocks noGrp="1"/>
          </p:cNvSpPr>
          <p:nvPr>
            <p:ph type="ftr" sz="quarter" idx="11"/>
          </p:nvPr>
        </p:nvSpPr>
        <p:spPr/>
        <p:txBody>
          <a:bodyPr/>
          <a:lstStyle/>
          <a:p>
            <a:pPr algn="l"/>
            <a:endParaRPr lang="en-US"/>
          </a:p>
        </p:txBody>
      </p:sp>
      <p:sp>
        <p:nvSpPr>
          <p:cNvPr id="11" name="Slide Number Placeholder 10">
            <a:extLst>
              <a:ext uri="{FF2B5EF4-FFF2-40B4-BE49-F238E27FC236}">
                <a16:creationId xmlns:a16="http://schemas.microsoft.com/office/drawing/2014/main" id="{DFAAC6AA-CFFB-438F-9327-DDB023E2E149}"/>
              </a:ext>
            </a:extLst>
          </p:cNvPr>
          <p:cNvSpPr>
            <a:spLocks noGrp="1"/>
          </p:cNvSpPr>
          <p:nvPr>
            <p:ph type="sldNum" sz="quarter" idx="12"/>
          </p:nvPr>
        </p:nvSpPr>
        <p:spPr/>
        <p:txBody>
          <a:bodyPr/>
          <a:lstStyle/>
          <a:p>
            <a:pPr algn="ctr"/>
            <a:fld id="{D79E6812-DF0E-4B88-AFAA-EAC7168F54C0}" type="slidenum">
              <a:rPr lang="en-US" smtClean="0"/>
              <a:pPr algn="ctr"/>
              <a:t>‹#›</a:t>
            </a:fld>
            <a:endParaRPr lang="en-US"/>
          </a:p>
        </p:txBody>
      </p:sp>
      <p:sp>
        <p:nvSpPr>
          <p:cNvPr id="5" name="Title 4">
            <a:extLst>
              <a:ext uri="{FF2B5EF4-FFF2-40B4-BE49-F238E27FC236}">
                <a16:creationId xmlns:a16="http://schemas.microsoft.com/office/drawing/2014/main" id="{BA4960CB-ABA7-4442-AB15-FE444F23C63C}"/>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5197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8348291-9C7D-407E-8D07-FA3A323EA973}"/>
              </a:ext>
            </a:extLst>
          </p:cNvPr>
          <p:cNvSpPr>
            <a:spLocks noGrp="1"/>
          </p:cNvSpPr>
          <p:nvPr>
            <p:ph type="body" idx="1"/>
          </p:nvPr>
        </p:nvSpPr>
        <p:spPr>
          <a:xfrm>
            <a:off x="5184648" y="758952"/>
            <a:ext cx="6245352" cy="548640"/>
          </a:xfrm>
        </p:spPr>
        <p:txBody>
          <a:bodyPr anchor="b"/>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A192D2-8BA6-4A4D-814D-AD37A2A10AC8}"/>
              </a:ext>
            </a:extLst>
          </p:cNvPr>
          <p:cNvSpPr>
            <a:spLocks noGrp="1"/>
          </p:cNvSpPr>
          <p:nvPr>
            <p:ph sz="half" idx="2"/>
          </p:nvPr>
        </p:nvSpPr>
        <p:spPr>
          <a:xfrm>
            <a:off x="5190323" y="1377198"/>
            <a:ext cx="6239675" cy="182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86FD4BC-C948-41C4-BA24-5D26147E1C97}"/>
              </a:ext>
            </a:extLst>
          </p:cNvPr>
          <p:cNvSpPr>
            <a:spLocks noGrp="1"/>
          </p:cNvSpPr>
          <p:nvPr>
            <p:ph type="body" sz="quarter" idx="3"/>
          </p:nvPr>
        </p:nvSpPr>
        <p:spPr>
          <a:xfrm>
            <a:off x="5184647" y="3319548"/>
            <a:ext cx="6245351" cy="548640"/>
          </a:xfrm>
        </p:spPr>
        <p:txBody>
          <a:bodyPr anchor="b"/>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2E359C-F73D-4F1B-9F9A-6D628567105D}"/>
              </a:ext>
            </a:extLst>
          </p:cNvPr>
          <p:cNvSpPr>
            <a:spLocks noGrp="1"/>
          </p:cNvSpPr>
          <p:nvPr>
            <p:ph sz="quarter" idx="4"/>
          </p:nvPr>
        </p:nvSpPr>
        <p:spPr>
          <a:xfrm>
            <a:off x="5184646" y="3932372"/>
            <a:ext cx="6245352" cy="182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a:extLst>
              <a:ext uri="{FF2B5EF4-FFF2-40B4-BE49-F238E27FC236}">
                <a16:creationId xmlns:a16="http://schemas.microsoft.com/office/drawing/2014/main" id="{D76B63AE-38FF-40DD-A543-32DD98E6BDB2}"/>
              </a:ext>
            </a:extLst>
          </p:cNvPr>
          <p:cNvSpPr>
            <a:spLocks noGrp="1"/>
          </p:cNvSpPr>
          <p:nvPr>
            <p:ph type="title"/>
          </p:nvPr>
        </p:nvSpPr>
        <p:spPr/>
        <p:txBody>
          <a:bodyPr/>
          <a:lstStyle/>
          <a:p>
            <a:r>
              <a:rPr lang="en-US"/>
              <a:t>Click to edit Master title style</a:t>
            </a:r>
          </a:p>
        </p:txBody>
      </p:sp>
      <p:sp>
        <p:nvSpPr>
          <p:cNvPr id="12" name="Date Placeholder 11">
            <a:extLst>
              <a:ext uri="{FF2B5EF4-FFF2-40B4-BE49-F238E27FC236}">
                <a16:creationId xmlns:a16="http://schemas.microsoft.com/office/drawing/2014/main" id="{C686C0EB-E082-4BAB-99E8-B42F3C28B20F}"/>
              </a:ext>
            </a:extLst>
          </p:cNvPr>
          <p:cNvSpPr>
            <a:spLocks noGrp="1"/>
          </p:cNvSpPr>
          <p:nvPr>
            <p:ph type="dt" sz="half" idx="10"/>
          </p:nvPr>
        </p:nvSpPr>
        <p:spPr/>
        <p:txBody>
          <a:bodyPr/>
          <a:lstStyle/>
          <a:p>
            <a:pPr algn="r"/>
            <a:fld id="{53BEF823-48A5-43FC-BE03-E79964288B41}" type="datetimeFigureOut">
              <a:rPr lang="en-US" smtClean="0"/>
              <a:pPr algn="r"/>
              <a:t>9/23/2024</a:t>
            </a:fld>
            <a:endParaRPr lang="en-US"/>
          </a:p>
        </p:txBody>
      </p:sp>
      <p:sp>
        <p:nvSpPr>
          <p:cNvPr id="13" name="Footer Placeholder 12">
            <a:extLst>
              <a:ext uri="{FF2B5EF4-FFF2-40B4-BE49-F238E27FC236}">
                <a16:creationId xmlns:a16="http://schemas.microsoft.com/office/drawing/2014/main" id="{B3CB0152-BA1F-48C7-A66F-3ADB51C94B97}"/>
              </a:ext>
            </a:extLst>
          </p:cNvPr>
          <p:cNvSpPr>
            <a:spLocks noGrp="1"/>
          </p:cNvSpPr>
          <p:nvPr>
            <p:ph type="ftr" sz="quarter" idx="11"/>
          </p:nvPr>
        </p:nvSpPr>
        <p:spPr/>
        <p:txBody>
          <a:bodyPr/>
          <a:lstStyle/>
          <a:p>
            <a:pPr algn="l"/>
            <a:endParaRPr lang="en-US"/>
          </a:p>
        </p:txBody>
      </p:sp>
      <p:sp>
        <p:nvSpPr>
          <p:cNvPr id="14" name="Slide Number Placeholder 13">
            <a:extLst>
              <a:ext uri="{FF2B5EF4-FFF2-40B4-BE49-F238E27FC236}">
                <a16:creationId xmlns:a16="http://schemas.microsoft.com/office/drawing/2014/main" id="{BD1C21B3-5CF6-415F-8295-EED3DF5CB55C}"/>
              </a:ext>
            </a:extLst>
          </p:cNvPr>
          <p:cNvSpPr>
            <a:spLocks noGrp="1"/>
          </p:cNvSpPr>
          <p:nvPr>
            <p:ph type="sldNum" sz="quarter" idx="12"/>
          </p:nvPr>
        </p:nvSpPr>
        <p:spPr/>
        <p:txBody>
          <a:bodyPr/>
          <a:lstStyle/>
          <a:p>
            <a:pPr algn="ctr"/>
            <a:fld id="{D79E6812-DF0E-4B88-AFAA-EAC7168F54C0}" type="slidenum">
              <a:rPr lang="en-US" smtClean="0"/>
              <a:pPr algn="ctr"/>
              <a:t>‹#›</a:t>
            </a:fld>
            <a:endParaRPr lang="en-US"/>
          </a:p>
        </p:txBody>
      </p:sp>
    </p:spTree>
    <p:extLst>
      <p:ext uri="{BB962C8B-B14F-4D97-AF65-F5344CB8AC3E}">
        <p14:creationId xmlns:p14="http://schemas.microsoft.com/office/powerpoint/2010/main" val="1965777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470D5-4EB9-4410-A8AE-6D85F19239FF}"/>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5887FB59-BA77-4864-B9E8-994851250CB4}"/>
              </a:ext>
            </a:extLst>
          </p:cNvPr>
          <p:cNvSpPr>
            <a:spLocks noGrp="1"/>
          </p:cNvSpPr>
          <p:nvPr>
            <p:ph type="dt" sz="half" idx="10"/>
          </p:nvPr>
        </p:nvSpPr>
        <p:spPr/>
        <p:txBody>
          <a:bodyPr/>
          <a:lstStyle/>
          <a:p>
            <a:pPr algn="r"/>
            <a:fld id="{53BEF823-48A5-43FC-BE03-E79964288B41}" type="datetimeFigureOut">
              <a:rPr lang="en-US" smtClean="0"/>
              <a:pPr algn="r"/>
              <a:t>9/23/2024</a:t>
            </a:fld>
            <a:endParaRPr lang="en-US"/>
          </a:p>
        </p:txBody>
      </p:sp>
      <p:sp>
        <p:nvSpPr>
          <p:cNvPr id="7" name="Footer Placeholder 6">
            <a:extLst>
              <a:ext uri="{FF2B5EF4-FFF2-40B4-BE49-F238E27FC236}">
                <a16:creationId xmlns:a16="http://schemas.microsoft.com/office/drawing/2014/main" id="{B6F0BC0B-BA67-455B-B567-1473DF0628BE}"/>
              </a:ext>
            </a:extLst>
          </p:cNvPr>
          <p:cNvSpPr>
            <a:spLocks noGrp="1"/>
          </p:cNvSpPr>
          <p:nvPr>
            <p:ph type="ftr" sz="quarter" idx="11"/>
          </p:nvPr>
        </p:nvSpPr>
        <p:spPr/>
        <p:txBody>
          <a:bodyPr/>
          <a:lstStyle/>
          <a:p>
            <a:pPr algn="l"/>
            <a:endParaRPr lang="en-US"/>
          </a:p>
        </p:txBody>
      </p:sp>
      <p:sp>
        <p:nvSpPr>
          <p:cNvPr id="8" name="Slide Number Placeholder 7">
            <a:extLst>
              <a:ext uri="{FF2B5EF4-FFF2-40B4-BE49-F238E27FC236}">
                <a16:creationId xmlns:a16="http://schemas.microsoft.com/office/drawing/2014/main" id="{2CF0BCF3-6FB5-4529-AA6A-A31467351EF5}"/>
              </a:ext>
            </a:extLst>
          </p:cNvPr>
          <p:cNvSpPr>
            <a:spLocks noGrp="1"/>
          </p:cNvSpPr>
          <p:nvPr>
            <p:ph type="sldNum" sz="quarter" idx="12"/>
          </p:nvPr>
        </p:nvSpPr>
        <p:spPr/>
        <p:txBody>
          <a:bodyPr/>
          <a:lstStyle/>
          <a:p>
            <a:pPr algn="ctr"/>
            <a:fld id="{D79E6812-DF0E-4B88-AFAA-EAC7168F54C0}" type="slidenum">
              <a:rPr lang="en-US" smtClean="0"/>
              <a:pPr algn="ctr"/>
              <a:t>‹#›</a:t>
            </a:fld>
            <a:endParaRPr lang="en-US"/>
          </a:p>
        </p:txBody>
      </p:sp>
    </p:spTree>
    <p:extLst>
      <p:ext uri="{BB962C8B-B14F-4D97-AF65-F5344CB8AC3E}">
        <p14:creationId xmlns:p14="http://schemas.microsoft.com/office/powerpoint/2010/main" val="2556757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4BF1315B-6865-4A5A-91C1-B75339038903}"/>
              </a:ext>
            </a:extLst>
          </p:cNvPr>
          <p:cNvSpPr>
            <a:spLocks noGrp="1"/>
          </p:cNvSpPr>
          <p:nvPr>
            <p:ph type="dt" sz="half" idx="10"/>
          </p:nvPr>
        </p:nvSpPr>
        <p:spPr/>
        <p:txBody>
          <a:bodyPr/>
          <a:lstStyle/>
          <a:p>
            <a:pPr algn="r"/>
            <a:fld id="{53BEF823-48A5-43FC-BE03-E79964288B41}" type="datetimeFigureOut">
              <a:rPr lang="en-US" smtClean="0"/>
              <a:pPr algn="r"/>
              <a:t>9/23/2024</a:t>
            </a:fld>
            <a:endParaRPr lang="en-US"/>
          </a:p>
        </p:txBody>
      </p:sp>
      <p:sp>
        <p:nvSpPr>
          <p:cNvPr id="6" name="Footer Placeholder 5">
            <a:extLst>
              <a:ext uri="{FF2B5EF4-FFF2-40B4-BE49-F238E27FC236}">
                <a16:creationId xmlns:a16="http://schemas.microsoft.com/office/drawing/2014/main" id="{DD536720-08C7-43DE-8EB5-CAB52D0E96B1}"/>
              </a:ext>
            </a:extLst>
          </p:cNvPr>
          <p:cNvSpPr>
            <a:spLocks noGrp="1"/>
          </p:cNvSpPr>
          <p:nvPr>
            <p:ph type="ftr" sz="quarter" idx="11"/>
          </p:nvPr>
        </p:nvSpPr>
        <p:spPr/>
        <p:txBody>
          <a:bodyPr/>
          <a:lstStyle/>
          <a:p>
            <a:pPr algn="l"/>
            <a:endParaRPr lang="en-US"/>
          </a:p>
        </p:txBody>
      </p:sp>
      <p:sp>
        <p:nvSpPr>
          <p:cNvPr id="7" name="Slide Number Placeholder 6">
            <a:extLst>
              <a:ext uri="{FF2B5EF4-FFF2-40B4-BE49-F238E27FC236}">
                <a16:creationId xmlns:a16="http://schemas.microsoft.com/office/drawing/2014/main" id="{6D2477AF-B012-491C-AE42-22DE1203BE8D}"/>
              </a:ext>
            </a:extLst>
          </p:cNvPr>
          <p:cNvSpPr>
            <a:spLocks noGrp="1"/>
          </p:cNvSpPr>
          <p:nvPr>
            <p:ph type="sldNum" sz="quarter" idx="12"/>
          </p:nvPr>
        </p:nvSpPr>
        <p:spPr/>
        <p:txBody>
          <a:bodyPr/>
          <a:lstStyle/>
          <a:p>
            <a:pPr algn="ctr"/>
            <a:fld id="{D79E6812-DF0E-4B88-AFAA-EAC7168F54C0}" type="slidenum">
              <a:rPr lang="en-US" smtClean="0"/>
              <a:pPr algn="ctr"/>
              <a:t>‹#›</a:t>
            </a:fld>
            <a:endParaRPr lang="en-US"/>
          </a:p>
        </p:txBody>
      </p:sp>
    </p:spTree>
    <p:extLst>
      <p:ext uri="{BB962C8B-B14F-4D97-AF65-F5344CB8AC3E}">
        <p14:creationId xmlns:p14="http://schemas.microsoft.com/office/powerpoint/2010/main" val="1166584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D183AC-72A9-43F5-A1B3-1D7A6A4C7EEB}"/>
              </a:ext>
            </a:extLst>
          </p:cNvPr>
          <p:cNvSpPr>
            <a:spLocks noGrp="1"/>
          </p:cNvSpPr>
          <p:nvPr>
            <p:ph idx="1"/>
          </p:nvPr>
        </p:nvSpPr>
        <p:spPr>
          <a:xfrm>
            <a:off x="5183188" y="758951"/>
            <a:ext cx="6245352" cy="4754881"/>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045592-52ED-4270-ACBB-BCC528DAC407}"/>
              </a:ext>
            </a:extLst>
          </p:cNvPr>
          <p:cNvSpPr>
            <a:spLocks noGrp="1"/>
          </p:cNvSpPr>
          <p:nvPr>
            <p:ph type="body" sz="half" idx="2"/>
          </p:nvPr>
        </p:nvSpPr>
        <p:spPr>
          <a:xfrm>
            <a:off x="758953" y="3815080"/>
            <a:ext cx="3831336" cy="1698752"/>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a:extLst>
              <a:ext uri="{FF2B5EF4-FFF2-40B4-BE49-F238E27FC236}">
                <a16:creationId xmlns:a16="http://schemas.microsoft.com/office/drawing/2014/main" id="{99A93518-F9B5-418F-9883-BEF8359B045A}"/>
              </a:ext>
            </a:extLst>
          </p:cNvPr>
          <p:cNvSpPr>
            <a:spLocks noGrp="1"/>
          </p:cNvSpPr>
          <p:nvPr>
            <p:ph type="dt" sz="half" idx="10"/>
          </p:nvPr>
        </p:nvSpPr>
        <p:spPr/>
        <p:txBody>
          <a:bodyPr/>
          <a:lstStyle/>
          <a:p>
            <a:pPr algn="r"/>
            <a:fld id="{53BEF823-48A5-43FC-BE03-E79964288B41}" type="datetimeFigureOut">
              <a:rPr lang="en-US" smtClean="0"/>
              <a:pPr algn="r"/>
              <a:t>9/23/2024</a:t>
            </a:fld>
            <a:endParaRPr lang="en-US"/>
          </a:p>
        </p:txBody>
      </p:sp>
      <p:sp>
        <p:nvSpPr>
          <p:cNvPr id="10" name="Footer Placeholder 9">
            <a:extLst>
              <a:ext uri="{FF2B5EF4-FFF2-40B4-BE49-F238E27FC236}">
                <a16:creationId xmlns:a16="http://schemas.microsoft.com/office/drawing/2014/main" id="{27B9FFE7-C4AB-425B-9B56-E412C72212A0}"/>
              </a:ext>
            </a:extLst>
          </p:cNvPr>
          <p:cNvSpPr>
            <a:spLocks noGrp="1"/>
          </p:cNvSpPr>
          <p:nvPr>
            <p:ph type="ftr" sz="quarter" idx="11"/>
          </p:nvPr>
        </p:nvSpPr>
        <p:spPr/>
        <p:txBody>
          <a:bodyPr/>
          <a:lstStyle/>
          <a:p>
            <a:pPr algn="l"/>
            <a:endParaRPr lang="en-US"/>
          </a:p>
        </p:txBody>
      </p:sp>
      <p:sp>
        <p:nvSpPr>
          <p:cNvPr id="11" name="Slide Number Placeholder 10">
            <a:extLst>
              <a:ext uri="{FF2B5EF4-FFF2-40B4-BE49-F238E27FC236}">
                <a16:creationId xmlns:a16="http://schemas.microsoft.com/office/drawing/2014/main" id="{59231052-EBA8-4781-B28A-2FEA8BE523F3}"/>
              </a:ext>
            </a:extLst>
          </p:cNvPr>
          <p:cNvSpPr>
            <a:spLocks noGrp="1"/>
          </p:cNvSpPr>
          <p:nvPr>
            <p:ph type="sldNum" sz="quarter" idx="12"/>
          </p:nvPr>
        </p:nvSpPr>
        <p:spPr/>
        <p:txBody>
          <a:bodyPr/>
          <a:lstStyle/>
          <a:p>
            <a:pPr algn="ctr"/>
            <a:fld id="{D79E6812-DF0E-4B88-AFAA-EAC7168F54C0}" type="slidenum">
              <a:rPr lang="en-US" smtClean="0"/>
              <a:pPr algn="ctr"/>
              <a:t>‹#›</a:t>
            </a:fld>
            <a:endParaRPr lang="en-US"/>
          </a:p>
        </p:txBody>
      </p:sp>
      <p:sp>
        <p:nvSpPr>
          <p:cNvPr id="2" name="Title 1">
            <a:extLst>
              <a:ext uri="{FF2B5EF4-FFF2-40B4-BE49-F238E27FC236}">
                <a16:creationId xmlns:a16="http://schemas.microsoft.com/office/drawing/2014/main" id="{CBDBF9E7-F686-4FA1-9BA5-69BDD014B0D3}"/>
              </a:ext>
            </a:extLst>
          </p:cNvPr>
          <p:cNvSpPr>
            <a:spLocks noGrp="1"/>
          </p:cNvSpPr>
          <p:nvPr>
            <p:ph type="title"/>
          </p:nvPr>
        </p:nvSpPr>
        <p:spPr>
          <a:xfrm>
            <a:off x="758952" y="758952"/>
            <a:ext cx="3831336" cy="2930179"/>
          </a:xfrm>
        </p:spPr>
        <p:txBody>
          <a:bodyPr/>
          <a:lstStyle/>
          <a:p>
            <a:r>
              <a:rPr lang="en-US"/>
              <a:t>Click to edit Master title style</a:t>
            </a:r>
          </a:p>
        </p:txBody>
      </p:sp>
    </p:spTree>
    <p:extLst>
      <p:ext uri="{BB962C8B-B14F-4D97-AF65-F5344CB8AC3E}">
        <p14:creationId xmlns:p14="http://schemas.microsoft.com/office/powerpoint/2010/main" val="8838998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116CF06-B27C-4DC4-981D-38E31997BD16}"/>
              </a:ext>
            </a:extLst>
          </p:cNvPr>
          <p:cNvSpPr>
            <a:spLocks noGrp="1"/>
          </p:cNvSpPr>
          <p:nvPr>
            <p:ph type="pic" idx="1"/>
          </p:nvPr>
        </p:nvSpPr>
        <p:spPr>
          <a:xfrm>
            <a:off x="5183188" y="758951"/>
            <a:ext cx="6245352" cy="47548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976E66-2CB3-4F47-97F6-077C42818316}"/>
              </a:ext>
            </a:extLst>
          </p:cNvPr>
          <p:cNvSpPr>
            <a:spLocks noGrp="1"/>
          </p:cNvSpPr>
          <p:nvPr>
            <p:ph type="body" sz="half" idx="2"/>
          </p:nvPr>
        </p:nvSpPr>
        <p:spPr>
          <a:xfrm>
            <a:off x="758952" y="3794760"/>
            <a:ext cx="3831336" cy="1719072"/>
          </a:xfrm>
        </p:spPr>
        <p:txBody>
          <a:bodyPr>
            <a:normAutofit/>
          </a:bodyPr>
          <a:lstStyle>
            <a:lvl1pPr marL="0" indent="0">
              <a:buNone/>
              <a:defRPr sz="20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a:extLst>
              <a:ext uri="{FF2B5EF4-FFF2-40B4-BE49-F238E27FC236}">
                <a16:creationId xmlns:a16="http://schemas.microsoft.com/office/drawing/2014/main" id="{71414C9F-CBBD-4D5E-A831-BC0CDFEBCEF3}"/>
              </a:ext>
            </a:extLst>
          </p:cNvPr>
          <p:cNvSpPr>
            <a:spLocks noGrp="1"/>
          </p:cNvSpPr>
          <p:nvPr>
            <p:ph type="dt" sz="half" idx="10"/>
          </p:nvPr>
        </p:nvSpPr>
        <p:spPr/>
        <p:txBody>
          <a:bodyPr/>
          <a:lstStyle/>
          <a:p>
            <a:pPr algn="r"/>
            <a:fld id="{53BEF823-48A5-43FC-BE03-E79964288B41}" type="datetimeFigureOut">
              <a:rPr lang="en-US" smtClean="0"/>
              <a:pPr algn="r"/>
              <a:t>9/23/2024</a:t>
            </a:fld>
            <a:endParaRPr lang="en-US"/>
          </a:p>
        </p:txBody>
      </p:sp>
      <p:sp>
        <p:nvSpPr>
          <p:cNvPr id="10" name="Footer Placeholder 9">
            <a:extLst>
              <a:ext uri="{FF2B5EF4-FFF2-40B4-BE49-F238E27FC236}">
                <a16:creationId xmlns:a16="http://schemas.microsoft.com/office/drawing/2014/main" id="{F58DC0C8-B580-442D-8DAC-4F0F869B1F11}"/>
              </a:ext>
            </a:extLst>
          </p:cNvPr>
          <p:cNvSpPr>
            <a:spLocks noGrp="1"/>
          </p:cNvSpPr>
          <p:nvPr>
            <p:ph type="ftr" sz="quarter" idx="11"/>
          </p:nvPr>
        </p:nvSpPr>
        <p:spPr/>
        <p:txBody>
          <a:bodyPr/>
          <a:lstStyle/>
          <a:p>
            <a:pPr algn="l"/>
            <a:endParaRPr lang="en-US"/>
          </a:p>
        </p:txBody>
      </p:sp>
      <p:sp>
        <p:nvSpPr>
          <p:cNvPr id="11" name="Slide Number Placeholder 10">
            <a:extLst>
              <a:ext uri="{FF2B5EF4-FFF2-40B4-BE49-F238E27FC236}">
                <a16:creationId xmlns:a16="http://schemas.microsoft.com/office/drawing/2014/main" id="{1B0D29E8-DFEE-49AB-83AF-85FF25252A3C}"/>
              </a:ext>
            </a:extLst>
          </p:cNvPr>
          <p:cNvSpPr>
            <a:spLocks noGrp="1"/>
          </p:cNvSpPr>
          <p:nvPr>
            <p:ph type="sldNum" sz="quarter" idx="12"/>
          </p:nvPr>
        </p:nvSpPr>
        <p:spPr/>
        <p:txBody>
          <a:bodyPr/>
          <a:lstStyle/>
          <a:p>
            <a:pPr algn="ctr"/>
            <a:fld id="{D79E6812-DF0E-4B88-AFAA-EAC7168F54C0}" type="slidenum">
              <a:rPr lang="en-US" smtClean="0"/>
              <a:pPr algn="ctr"/>
              <a:t>‹#›</a:t>
            </a:fld>
            <a:endParaRPr lang="en-US"/>
          </a:p>
        </p:txBody>
      </p:sp>
      <p:sp>
        <p:nvSpPr>
          <p:cNvPr id="2" name="Title 1">
            <a:extLst>
              <a:ext uri="{FF2B5EF4-FFF2-40B4-BE49-F238E27FC236}">
                <a16:creationId xmlns:a16="http://schemas.microsoft.com/office/drawing/2014/main" id="{D0EAAF1B-6B6E-4D37-8F57-E403C6371A00}"/>
              </a:ext>
            </a:extLst>
          </p:cNvPr>
          <p:cNvSpPr>
            <a:spLocks noGrp="1"/>
          </p:cNvSpPr>
          <p:nvPr>
            <p:ph type="title"/>
          </p:nvPr>
        </p:nvSpPr>
        <p:spPr>
          <a:xfrm>
            <a:off x="758952" y="758952"/>
            <a:ext cx="3831336" cy="2926080"/>
          </a:xfrm>
        </p:spPr>
        <p:txBody>
          <a:bodyPr/>
          <a:lstStyle/>
          <a:p>
            <a:r>
              <a:rPr lang="en-US"/>
              <a:t>Click to edit Master title style</a:t>
            </a:r>
          </a:p>
        </p:txBody>
      </p:sp>
    </p:spTree>
    <p:extLst>
      <p:ext uri="{BB962C8B-B14F-4D97-AF65-F5344CB8AC3E}">
        <p14:creationId xmlns:p14="http://schemas.microsoft.com/office/powerpoint/2010/main" val="3848707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6" title="Page Number Shape">
            <a:extLst>
              <a:ext uri="{FF2B5EF4-FFF2-40B4-BE49-F238E27FC236}">
                <a16:creationId xmlns:a16="http://schemas.microsoft.com/office/drawing/2014/main" id="{72411438-92A5-42B0-9C54-EA4FB32ACB5E}"/>
              </a:ext>
            </a:extLst>
          </p:cNvPr>
          <p:cNvSpPr/>
          <p:nvPr/>
        </p:nvSpPr>
        <p:spPr bwMode="auto">
          <a:xfrm>
            <a:off x="11784011" y="577880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p:nvSpPr>
          <p:cNvPr id="2" name="Title Placeholder 1">
            <a:extLst>
              <a:ext uri="{FF2B5EF4-FFF2-40B4-BE49-F238E27FC236}">
                <a16:creationId xmlns:a16="http://schemas.microsoft.com/office/drawing/2014/main" id="{0D56E4D8-47B6-4DEC-BD29-B3B6ED4CC739}"/>
              </a:ext>
            </a:extLst>
          </p:cNvPr>
          <p:cNvSpPr>
            <a:spLocks noGrp="1"/>
          </p:cNvSpPr>
          <p:nvPr>
            <p:ph type="title"/>
          </p:nvPr>
        </p:nvSpPr>
        <p:spPr>
          <a:xfrm>
            <a:off x="758952" y="758952"/>
            <a:ext cx="3831336" cy="475488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a:extLst>
              <a:ext uri="{FF2B5EF4-FFF2-40B4-BE49-F238E27FC236}">
                <a16:creationId xmlns:a16="http://schemas.microsoft.com/office/drawing/2014/main" id="{3F0F5D4C-4873-4052-A294-99CCB9421C4A}"/>
              </a:ext>
            </a:extLst>
          </p:cNvPr>
          <p:cNvSpPr>
            <a:spLocks noGrp="1"/>
          </p:cNvSpPr>
          <p:nvPr>
            <p:ph type="body" idx="1"/>
          </p:nvPr>
        </p:nvSpPr>
        <p:spPr>
          <a:xfrm>
            <a:off x="5184648" y="758952"/>
            <a:ext cx="6245352" cy="47548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1D62B3-3490-46B4-A10E-33FCE4A1FBB5}"/>
              </a:ext>
            </a:extLst>
          </p:cNvPr>
          <p:cNvSpPr>
            <a:spLocks noGrp="1"/>
          </p:cNvSpPr>
          <p:nvPr>
            <p:ph type="dt" sz="half" idx="2"/>
          </p:nvPr>
        </p:nvSpPr>
        <p:spPr>
          <a:xfrm>
            <a:off x="7616952" y="6007608"/>
            <a:ext cx="3813048" cy="365125"/>
          </a:xfrm>
          <a:prstGeom prst="rect">
            <a:avLst/>
          </a:prstGeom>
        </p:spPr>
        <p:txBody>
          <a:bodyPr vert="horz" lIns="91440" tIns="45720" rIns="91440" bIns="45720" rtlCol="0" anchor="ctr"/>
          <a:lstStyle>
            <a:lvl1pPr algn="r">
              <a:defRPr sz="1000" spc="50" baseline="0">
                <a:solidFill>
                  <a:schemeClr val="tx1">
                    <a:lumMod val="85000"/>
                    <a:lumOff val="15000"/>
                  </a:schemeClr>
                </a:solidFill>
              </a:defRPr>
            </a:lvl1pPr>
          </a:lstStyle>
          <a:p>
            <a:pPr algn="r"/>
            <a:fld id="{53BEF823-48A5-43FC-BE03-E79964288B41}" type="datetimeFigureOut">
              <a:rPr lang="en-US" smtClean="0"/>
              <a:pPr algn="r"/>
              <a:t>9/23/2024</a:t>
            </a:fld>
            <a:endParaRPr lang="en-US"/>
          </a:p>
        </p:txBody>
      </p:sp>
      <p:sp>
        <p:nvSpPr>
          <p:cNvPr id="5" name="Footer Placeholder 4">
            <a:extLst>
              <a:ext uri="{FF2B5EF4-FFF2-40B4-BE49-F238E27FC236}">
                <a16:creationId xmlns:a16="http://schemas.microsoft.com/office/drawing/2014/main" id="{97424CB1-7D5F-4F52-9F99-7068F5819E8C}"/>
              </a:ext>
            </a:extLst>
          </p:cNvPr>
          <p:cNvSpPr>
            <a:spLocks noGrp="1"/>
          </p:cNvSpPr>
          <p:nvPr>
            <p:ph type="ftr" sz="quarter" idx="3"/>
          </p:nvPr>
        </p:nvSpPr>
        <p:spPr>
          <a:xfrm>
            <a:off x="758952" y="6007608"/>
            <a:ext cx="3831336" cy="365125"/>
          </a:xfrm>
          <a:prstGeom prst="rect">
            <a:avLst/>
          </a:prstGeom>
        </p:spPr>
        <p:txBody>
          <a:bodyPr vert="horz" lIns="91440" tIns="45720" rIns="91440" bIns="45720" rtlCol="0" anchor="ctr"/>
          <a:lstStyle>
            <a:lvl1pPr algn="l">
              <a:defRPr sz="1000" spc="50" baseline="0">
                <a:solidFill>
                  <a:schemeClr val="tx1">
                    <a:lumMod val="85000"/>
                    <a:lumOff val="15000"/>
                  </a:schemeClr>
                </a:solidFill>
              </a:defRPr>
            </a:lvl1pPr>
          </a:lstStyle>
          <a:p>
            <a:pPr algn="l"/>
            <a:endParaRPr lang="en-US"/>
          </a:p>
        </p:txBody>
      </p:sp>
      <p:sp>
        <p:nvSpPr>
          <p:cNvPr id="6" name="Slide Number Placeholder 5">
            <a:extLst>
              <a:ext uri="{FF2B5EF4-FFF2-40B4-BE49-F238E27FC236}">
                <a16:creationId xmlns:a16="http://schemas.microsoft.com/office/drawing/2014/main" id="{1A1F9CC9-1431-4569-B2F1-D04814955381}"/>
              </a:ext>
            </a:extLst>
          </p:cNvPr>
          <p:cNvSpPr>
            <a:spLocks noGrp="1"/>
          </p:cNvSpPr>
          <p:nvPr>
            <p:ph type="sldNum" sz="quarter" idx="4"/>
          </p:nvPr>
        </p:nvSpPr>
        <p:spPr>
          <a:xfrm>
            <a:off x="11786616" y="6007608"/>
            <a:ext cx="411480" cy="365125"/>
          </a:xfrm>
          <a:prstGeom prst="rect">
            <a:avLst/>
          </a:prstGeom>
        </p:spPr>
        <p:txBody>
          <a:bodyPr vert="horz" lIns="45720" tIns="45720" rIns="45720" bIns="45720" rtlCol="0" anchor="ctr"/>
          <a:lstStyle>
            <a:lvl1pPr algn="r">
              <a:defRPr sz="900" b="1">
                <a:solidFill>
                  <a:schemeClr val="bg1"/>
                </a:solidFill>
              </a:defRPr>
            </a:lvl1pPr>
          </a:lstStyle>
          <a:p>
            <a:pPr algn="ctr"/>
            <a:fld id="{D79E6812-DF0E-4B88-AFAA-EAC7168F54C0}" type="slidenum">
              <a:rPr lang="en-US" smtClean="0"/>
              <a:pPr algn="ctr"/>
              <a:t>‹#›</a:t>
            </a:fld>
            <a:endParaRPr lang="en-US"/>
          </a:p>
        </p:txBody>
      </p:sp>
    </p:spTree>
    <p:extLst>
      <p:ext uri="{BB962C8B-B14F-4D97-AF65-F5344CB8AC3E}">
        <p14:creationId xmlns:p14="http://schemas.microsoft.com/office/powerpoint/2010/main" val="243465165"/>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0" r:id="rId6"/>
    <p:sldLayoutId id="2147483726" r:id="rId7"/>
    <p:sldLayoutId id="2147483727" r:id="rId8"/>
    <p:sldLayoutId id="2147483728" r:id="rId9"/>
    <p:sldLayoutId id="2147483729" r:id="rId10"/>
    <p:sldLayoutId id="2147483731" r:id="rId11"/>
  </p:sldLayoutIdLst>
  <p:txStyles>
    <p:titleStyle>
      <a:lvl1pPr algn="l" defTabSz="914400" rtl="0" eaLnBrk="1" latinLnBrk="0" hangingPunct="1">
        <a:lnSpc>
          <a:spcPct val="90000"/>
        </a:lnSpc>
        <a:spcBef>
          <a:spcPct val="0"/>
        </a:spcBef>
        <a:buNone/>
        <a:defRPr sz="6000" i="1" kern="1200" spc="100" baseline="0">
          <a:solidFill>
            <a:schemeClr val="tx1">
              <a:lumMod val="85000"/>
              <a:lumOff val="15000"/>
            </a:schemeClr>
          </a:solidFill>
          <a:latin typeface="+mj-lt"/>
          <a:ea typeface="+mj-ea"/>
          <a:cs typeface="+mj-cs"/>
        </a:defRPr>
      </a:lvl1pPr>
    </p:titleStyle>
    <p:bodyStyle>
      <a:lvl1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2000" kern="1200">
          <a:solidFill>
            <a:schemeClr val="tx1">
              <a:lumMod val="85000"/>
              <a:lumOff val="15000"/>
            </a:schemeClr>
          </a:solidFill>
          <a:latin typeface="+mn-lt"/>
          <a:ea typeface="+mn-ea"/>
          <a:cs typeface="+mn-cs"/>
        </a:defRPr>
      </a:lvl1pPr>
      <a:lvl2pPr marL="182880" indent="0" algn="l" defTabSz="914400" rtl="0" eaLnBrk="1" latinLnBrk="0" hangingPunct="1">
        <a:lnSpc>
          <a:spcPct val="110000"/>
        </a:lnSpc>
        <a:spcBef>
          <a:spcPts val="400"/>
        </a:spcBef>
        <a:spcAft>
          <a:spcPts val="400"/>
        </a:spcAft>
        <a:buClrTx/>
        <a:buFont typeface="Arial" panose="020B0604020202020204" pitchFamily="34" charset="0"/>
        <a:buNone/>
        <a:defRPr sz="1800" i="1" kern="1200">
          <a:solidFill>
            <a:schemeClr val="tx1">
              <a:lumMod val="85000"/>
              <a:lumOff val="15000"/>
            </a:schemeClr>
          </a:solidFill>
          <a:latin typeface="+mn-lt"/>
          <a:ea typeface="+mn-ea"/>
          <a:cs typeface="+mn-cs"/>
        </a:defRPr>
      </a:lvl2pPr>
      <a:lvl3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1600" kern="1200">
          <a:solidFill>
            <a:schemeClr val="tx1">
              <a:lumMod val="85000"/>
              <a:lumOff val="15000"/>
            </a:schemeClr>
          </a:solidFill>
          <a:latin typeface="+mn-lt"/>
          <a:ea typeface="+mn-ea"/>
          <a:cs typeface="+mn-cs"/>
        </a:defRPr>
      </a:lvl3pPr>
      <a:lvl4pPr marL="182880" indent="0" algn="l" defTabSz="914400" rtl="0" eaLnBrk="1" latinLnBrk="0" hangingPunct="1">
        <a:lnSpc>
          <a:spcPct val="110000"/>
        </a:lnSpc>
        <a:spcBef>
          <a:spcPts val="400"/>
        </a:spcBef>
        <a:spcAft>
          <a:spcPts val="400"/>
        </a:spcAft>
        <a:buClrTx/>
        <a:buFont typeface="Arial" panose="020B0604020202020204" pitchFamily="34" charset="0"/>
        <a:buNone/>
        <a:defRPr sz="1400" i="1" kern="1200">
          <a:solidFill>
            <a:schemeClr val="tx1">
              <a:lumMod val="85000"/>
              <a:lumOff val="15000"/>
            </a:schemeClr>
          </a:solidFill>
          <a:latin typeface="+mn-lt"/>
          <a:ea typeface="+mn-ea"/>
          <a:cs typeface="+mn-cs"/>
        </a:defRPr>
      </a:lvl4pPr>
      <a:lvl5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14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law.justia.com/cases/federal/appellate-courts/F3/357/1072/615538/" TargetMode="External"/><Relationship Id="rId2" Type="http://schemas.openxmlformats.org/officeDocument/2006/relationships/hyperlink" Target="https://copyrightalliance.org/wp-content/uploads/2016/09/AM-Records-v.-Napster.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8" Type="http://schemas.openxmlformats.org/officeDocument/2006/relationships/hyperlink" Target="https://itif.org/publications/2022/09/19/ip-and-the-metaverse-the-dmca-will-face-serious-challenges-in-the-metaverse/" TargetMode="External"/><Relationship Id="rId3" Type="http://schemas.openxmlformats.org/officeDocument/2006/relationships/hyperlink" Target="https://www.copyright.gov/512/#:~:text=Overview%20of%20Section%20512&amp;text=The%20safe%20harbors%20shield%20qualifying,content%20and%20meeting%20certain%20conditions" TargetMode="External"/><Relationship Id="rId7" Type="http://schemas.openxmlformats.org/officeDocument/2006/relationships/hyperlink" Target="https://www.reuters.com/legal/litigation/meta-must-face-us-copyright-lawsuit-over-facebook-ads-2023-01-05/" TargetMode="External"/><Relationship Id="rId2" Type="http://schemas.openxmlformats.org/officeDocument/2006/relationships/hyperlink" Target="https://www.law.cornell.edu/uscode/text/17/512" TargetMode="External"/><Relationship Id="rId1" Type="http://schemas.openxmlformats.org/officeDocument/2006/relationships/slideLayout" Target="../slideLayouts/slideLayout2.xml"/><Relationship Id="rId6" Type="http://schemas.openxmlformats.org/officeDocument/2006/relationships/hyperlink" Target="https://assets.fenwick.com/legacy/FenwickDocuments/DMCA-QA.pdf" TargetMode="External"/><Relationship Id="rId5" Type="http://schemas.openxmlformats.org/officeDocument/2006/relationships/hyperlink" Target="https://copyrightblog.kluweriplaw.com/2020/05/25/the-us-copyright-office-section-512-study-why-the-entertainment-industry-is-claiming-victory/" TargetMode="External"/><Relationship Id="rId4" Type="http://schemas.openxmlformats.org/officeDocument/2006/relationships/hyperlink" Target="https://www.copyright.gov/policy/section512/section-512-full-report.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8000"/>
            <a:satMod val="170000"/>
          </a:schemeClr>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5B419A7-F817-4767-8CCB-FB0E189C4A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esthetic liquid watercolor and ink">
            <a:extLst>
              <a:ext uri="{FF2B5EF4-FFF2-40B4-BE49-F238E27FC236}">
                <a16:creationId xmlns:a16="http://schemas.microsoft.com/office/drawing/2014/main" id="{99545C64-62B8-124C-D7FC-36B84F21D266}"/>
              </a:ext>
            </a:extLst>
          </p:cNvPr>
          <p:cNvPicPr>
            <a:picLocks noChangeAspect="1"/>
          </p:cNvPicPr>
          <p:nvPr/>
        </p:nvPicPr>
        <p:blipFill>
          <a:blip r:embed="rId2">
            <a:alphaModFix amt="33000"/>
          </a:blip>
          <a:srcRect t="1054" r="-2" b="7661"/>
          <a:stretch/>
        </p:blipFill>
        <p:spPr>
          <a:xfrm>
            <a:off x="20" y="10"/>
            <a:ext cx="12191980" cy="6857990"/>
          </a:xfrm>
          <a:prstGeom prst="rect">
            <a:avLst/>
          </a:prstGeom>
        </p:spPr>
      </p:pic>
      <p:sp>
        <p:nvSpPr>
          <p:cNvPr id="2" name="Title 1"/>
          <p:cNvSpPr>
            <a:spLocks noGrp="1"/>
          </p:cNvSpPr>
          <p:nvPr>
            <p:ph type="ctrTitle"/>
          </p:nvPr>
        </p:nvSpPr>
        <p:spPr>
          <a:xfrm>
            <a:off x="1078992" y="1143000"/>
            <a:ext cx="9052560" cy="3546179"/>
          </a:xfrm>
        </p:spPr>
        <p:txBody>
          <a:bodyPr>
            <a:normAutofit/>
          </a:bodyPr>
          <a:lstStyle/>
          <a:p>
            <a:r>
              <a:rPr lang="en-US">
                <a:ea typeface="+mj-lt"/>
                <a:cs typeface="+mj-lt"/>
              </a:rPr>
              <a:t>Digital Millennium Copyright Act </a:t>
            </a:r>
            <a:r>
              <a:rPr lang="en-US" i="0">
                <a:ea typeface="+mj-lt"/>
                <a:cs typeface="+mj-lt"/>
              </a:rPr>
              <a:t>- 17 U.S. Code § 512 </a:t>
            </a:r>
            <a:endParaRPr lang="en-US"/>
          </a:p>
        </p:txBody>
      </p:sp>
      <p:sp>
        <p:nvSpPr>
          <p:cNvPr id="3" name="Subtitle 2"/>
          <p:cNvSpPr>
            <a:spLocks noGrp="1"/>
          </p:cNvSpPr>
          <p:nvPr>
            <p:ph type="subTitle" idx="1"/>
          </p:nvPr>
        </p:nvSpPr>
        <p:spPr>
          <a:xfrm>
            <a:off x="1078992" y="5010912"/>
            <a:ext cx="9052560" cy="704088"/>
          </a:xfrm>
        </p:spPr>
        <p:txBody>
          <a:bodyPr vert="horz" lIns="91440" tIns="45720" rIns="91440" bIns="45720" rtlCol="0" anchor="t">
            <a:normAutofit/>
          </a:bodyPr>
          <a:lstStyle/>
          <a:p>
            <a:r>
              <a:rPr lang="en-US"/>
              <a:t>Rita </a:t>
            </a:r>
            <a:r>
              <a:rPr lang="en-US" err="1"/>
              <a:t>Chiboub</a:t>
            </a:r>
            <a:r>
              <a:rPr lang="en-US"/>
              <a:t> &amp; Juliette Croce</a:t>
            </a:r>
          </a:p>
        </p:txBody>
      </p:sp>
      <p:cxnSp>
        <p:nvCxnSpPr>
          <p:cNvPr id="11" name="Straight Connector 10">
            <a:extLst>
              <a:ext uri="{FF2B5EF4-FFF2-40B4-BE49-F238E27FC236}">
                <a16:creationId xmlns:a16="http://schemas.microsoft.com/office/drawing/2014/main" id="{D81E42A3-743C-4C15-9DA8-93AA9AEBFB1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8952" y="1143293"/>
            <a:ext cx="0" cy="571470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Freeform 6">
            <a:extLst>
              <a:ext uri="{FF2B5EF4-FFF2-40B4-BE49-F238E27FC236}">
                <a16:creationId xmlns:a16="http://schemas.microsoft.com/office/drawing/2014/main" id="{7021D92D-08FF-45A6-9109-AC9462C7E8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1143293"/>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5489B-9EF1-83AC-1617-3DB93BE95636}"/>
              </a:ext>
            </a:extLst>
          </p:cNvPr>
          <p:cNvSpPr>
            <a:spLocks noGrp="1"/>
          </p:cNvSpPr>
          <p:nvPr>
            <p:ph type="title"/>
          </p:nvPr>
        </p:nvSpPr>
        <p:spPr>
          <a:xfrm>
            <a:off x="805133" y="758952"/>
            <a:ext cx="10737775" cy="839777"/>
          </a:xfrm>
        </p:spPr>
        <p:txBody>
          <a:bodyPr>
            <a:normAutofit fontScale="90000"/>
          </a:bodyPr>
          <a:lstStyle/>
          <a:p>
            <a:r>
              <a:rPr lang="en-US"/>
              <a:t>Standard Technical Measures </a:t>
            </a:r>
            <a:r>
              <a:rPr lang="en-US" sz="6700"/>
              <a:t>§512(</a:t>
            </a:r>
            <a:r>
              <a:rPr lang="en-US" sz="6700" err="1"/>
              <a:t>i</a:t>
            </a:r>
            <a:r>
              <a:rPr lang="en-US" sz="6700"/>
              <a:t>)(1)(B)</a:t>
            </a:r>
            <a:endParaRPr lang="en-US"/>
          </a:p>
        </p:txBody>
      </p:sp>
      <p:sp>
        <p:nvSpPr>
          <p:cNvPr id="3" name="Content Placeholder 2">
            <a:extLst>
              <a:ext uri="{FF2B5EF4-FFF2-40B4-BE49-F238E27FC236}">
                <a16:creationId xmlns:a16="http://schemas.microsoft.com/office/drawing/2014/main" id="{9FAF9017-29D1-AB3B-A9F0-33D77721D48D}"/>
              </a:ext>
            </a:extLst>
          </p:cNvPr>
          <p:cNvSpPr>
            <a:spLocks noGrp="1"/>
          </p:cNvSpPr>
          <p:nvPr>
            <p:ph idx="1"/>
          </p:nvPr>
        </p:nvSpPr>
        <p:spPr>
          <a:xfrm>
            <a:off x="872223" y="2628320"/>
            <a:ext cx="10603959" cy="2454482"/>
          </a:xfrm>
        </p:spPr>
        <p:txBody>
          <a:bodyPr vert="horz" lIns="91440" tIns="45720" rIns="91440" bIns="45720" rtlCol="0" anchor="t">
            <a:normAutofit/>
          </a:bodyPr>
          <a:lstStyle/>
          <a:p>
            <a:r>
              <a:rPr lang="en-US"/>
              <a:t>Must accommodate and </a:t>
            </a:r>
            <a:r>
              <a:rPr lang="en-US" b="1"/>
              <a:t>not interfere with </a:t>
            </a:r>
            <a:r>
              <a:rPr lang="en-US"/>
              <a:t>standard technical measures</a:t>
            </a:r>
          </a:p>
          <a:p>
            <a:r>
              <a:rPr lang="en-US"/>
              <a:t>Measures used by copyright owners to identify / protect their work that have:</a:t>
            </a:r>
          </a:p>
          <a:p>
            <a:pPr marL="468630" lvl="1" indent="-285750">
              <a:buFont typeface="Courier New" panose="020B0604020202020204" pitchFamily="34" charset="0"/>
              <a:buChar char="o"/>
            </a:pPr>
            <a:r>
              <a:rPr lang="en-US"/>
              <a:t>Broad consensus they are open, fair, voluntary, and </a:t>
            </a:r>
            <a:r>
              <a:rPr lang="en-US" b="1"/>
              <a:t>cross multiple industries</a:t>
            </a:r>
          </a:p>
          <a:p>
            <a:pPr marL="468630" lvl="1" indent="-285750">
              <a:buFont typeface="Courier New" panose="020B0604020202020204" pitchFamily="34" charset="0"/>
              <a:buChar char="o"/>
            </a:pPr>
            <a:r>
              <a:rPr lang="en-US"/>
              <a:t>Available to any person on terms that are </a:t>
            </a:r>
            <a:r>
              <a:rPr lang="en-US" b="1"/>
              <a:t>reasonable and nondiscriminatory</a:t>
            </a:r>
          </a:p>
          <a:p>
            <a:pPr marL="468630" lvl="1" indent="-285750">
              <a:buFont typeface="Courier New" panose="020B0604020202020204" pitchFamily="34" charset="0"/>
              <a:buChar char="o"/>
            </a:pPr>
            <a:r>
              <a:rPr lang="en-US"/>
              <a:t>Don't impose</a:t>
            </a:r>
            <a:r>
              <a:rPr lang="en-US" b="1"/>
              <a:t> substantial costs / burdens </a:t>
            </a:r>
            <a:r>
              <a:rPr lang="en-US"/>
              <a:t>on OSPs or their systems</a:t>
            </a:r>
          </a:p>
          <a:p>
            <a:pPr marL="0" indent="0">
              <a:buNone/>
            </a:pPr>
            <a:endParaRPr lang="en-US"/>
          </a:p>
        </p:txBody>
      </p:sp>
      <p:sp>
        <p:nvSpPr>
          <p:cNvPr id="4" name="TextBox 3">
            <a:extLst>
              <a:ext uri="{FF2B5EF4-FFF2-40B4-BE49-F238E27FC236}">
                <a16:creationId xmlns:a16="http://schemas.microsoft.com/office/drawing/2014/main" id="{41F04ECE-E657-65A7-55E8-CA552AE91FCF}"/>
              </a:ext>
            </a:extLst>
          </p:cNvPr>
          <p:cNvSpPr txBox="1"/>
          <p:nvPr/>
        </p:nvSpPr>
        <p:spPr>
          <a:xfrm>
            <a:off x="0" y="6034424"/>
            <a:ext cx="12191999" cy="369332"/>
          </a:xfrm>
          <a:prstGeom prst="rect">
            <a:avLst/>
          </a:prstGeom>
          <a:solidFill>
            <a:srgbClr val="262626"/>
          </a:solidFill>
          <a:ln>
            <a:solidFill>
              <a:srgbClr val="26262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lumMod val="95000"/>
                  </a:schemeClr>
                </a:solidFill>
              </a:rPr>
              <a:t>II. Threshold Requirements</a:t>
            </a:r>
          </a:p>
        </p:txBody>
      </p:sp>
    </p:spTree>
    <p:extLst>
      <p:ext uri="{BB962C8B-B14F-4D97-AF65-F5344CB8AC3E}">
        <p14:creationId xmlns:p14="http://schemas.microsoft.com/office/powerpoint/2010/main" val="3376456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5489B-9EF1-83AC-1617-3DB93BE95636}"/>
              </a:ext>
            </a:extLst>
          </p:cNvPr>
          <p:cNvSpPr>
            <a:spLocks noGrp="1"/>
          </p:cNvSpPr>
          <p:nvPr>
            <p:ph type="title"/>
          </p:nvPr>
        </p:nvSpPr>
        <p:spPr>
          <a:xfrm>
            <a:off x="758952" y="758952"/>
            <a:ext cx="10676199" cy="839777"/>
          </a:xfrm>
        </p:spPr>
        <p:txBody>
          <a:bodyPr>
            <a:normAutofit fontScale="90000"/>
          </a:bodyPr>
          <a:lstStyle/>
          <a:p>
            <a:r>
              <a:rPr lang="en-US"/>
              <a:t>Standard Technical Measures </a:t>
            </a:r>
            <a:r>
              <a:rPr lang="en-US" sz="6700"/>
              <a:t>§512(</a:t>
            </a:r>
            <a:r>
              <a:rPr lang="en-US" sz="6700" err="1"/>
              <a:t>i</a:t>
            </a:r>
            <a:r>
              <a:rPr lang="en-US" sz="6700"/>
              <a:t>)(1)(B)</a:t>
            </a:r>
            <a:endParaRPr lang="en-US" sz="6700" i="0">
              <a:solidFill>
                <a:srgbClr val="000000"/>
              </a:solidFill>
            </a:endParaRPr>
          </a:p>
          <a:p>
            <a:endParaRPr lang="en-US"/>
          </a:p>
        </p:txBody>
      </p:sp>
      <p:sp>
        <p:nvSpPr>
          <p:cNvPr id="3" name="Content Placeholder 2">
            <a:extLst>
              <a:ext uri="{FF2B5EF4-FFF2-40B4-BE49-F238E27FC236}">
                <a16:creationId xmlns:a16="http://schemas.microsoft.com/office/drawing/2014/main" id="{9FAF9017-29D1-AB3B-A9F0-33D77721D48D}"/>
              </a:ext>
            </a:extLst>
          </p:cNvPr>
          <p:cNvSpPr>
            <a:spLocks noGrp="1"/>
          </p:cNvSpPr>
          <p:nvPr>
            <p:ph idx="1"/>
          </p:nvPr>
        </p:nvSpPr>
        <p:spPr>
          <a:xfrm>
            <a:off x="802950" y="2566743"/>
            <a:ext cx="10627050" cy="2947089"/>
          </a:xfrm>
        </p:spPr>
        <p:txBody>
          <a:bodyPr vert="horz" lIns="91440" tIns="45720" rIns="91440" bIns="45720" rtlCol="0" anchor="t">
            <a:normAutofit/>
          </a:bodyPr>
          <a:lstStyle/>
          <a:p>
            <a:pPr marL="342900" indent="-342900"/>
            <a:r>
              <a:rPr lang="en-US"/>
              <a:t>Do these exist? Not really.</a:t>
            </a:r>
          </a:p>
          <a:p>
            <a:pPr marL="468630" lvl="1" indent="-285750">
              <a:buFont typeface="Courier New" panose="020B0604020202020204" pitchFamily="34" charset="0"/>
              <a:buChar char="o"/>
            </a:pPr>
            <a:r>
              <a:rPr lang="en-US"/>
              <a:t>No standard technical measures identified</a:t>
            </a:r>
          </a:p>
          <a:p>
            <a:pPr marL="468630" lvl="1" indent="-285750">
              <a:buFont typeface="Courier New" panose="020B0604020202020204" pitchFamily="34" charset="0"/>
              <a:buChar char="o"/>
            </a:pPr>
            <a:r>
              <a:rPr lang="en-US"/>
              <a:t>Doesn't require agreement by all stakeholders for a given STM</a:t>
            </a:r>
          </a:p>
          <a:p>
            <a:pPr marL="468630" lvl="1" indent="-285750">
              <a:buFont typeface="Courier New" panose="020B0604020202020204" pitchFamily="34" charset="0"/>
              <a:buChar char="o"/>
            </a:pPr>
            <a:r>
              <a:rPr lang="en-US"/>
              <a:t>Foster cooperation among stakeholders to develop multi-industry process ("More questions than consensus")</a:t>
            </a:r>
          </a:p>
        </p:txBody>
      </p:sp>
      <p:sp>
        <p:nvSpPr>
          <p:cNvPr id="4" name="TextBox 3">
            <a:extLst>
              <a:ext uri="{FF2B5EF4-FFF2-40B4-BE49-F238E27FC236}">
                <a16:creationId xmlns:a16="http://schemas.microsoft.com/office/drawing/2014/main" id="{41F04ECE-E657-65A7-55E8-CA552AE91FCF}"/>
              </a:ext>
            </a:extLst>
          </p:cNvPr>
          <p:cNvSpPr txBox="1"/>
          <p:nvPr/>
        </p:nvSpPr>
        <p:spPr>
          <a:xfrm>
            <a:off x="0" y="6034424"/>
            <a:ext cx="12191999" cy="369332"/>
          </a:xfrm>
          <a:prstGeom prst="rect">
            <a:avLst/>
          </a:prstGeom>
          <a:solidFill>
            <a:srgbClr val="262626"/>
          </a:solidFill>
          <a:ln>
            <a:solidFill>
              <a:srgbClr val="26262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lumMod val="95000"/>
                  </a:schemeClr>
                </a:solidFill>
              </a:rPr>
              <a:t>II. Threshold Requirements</a:t>
            </a:r>
          </a:p>
        </p:txBody>
      </p:sp>
    </p:spTree>
    <p:extLst>
      <p:ext uri="{BB962C8B-B14F-4D97-AF65-F5344CB8AC3E}">
        <p14:creationId xmlns:p14="http://schemas.microsoft.com/office/powerpoint/2010/main" val="4271310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13420-2CEF-FB14-7A39-F4C6A1FFAB1F}"/>
              </a:ext>
            </a:extLst>
          </p:cNvPr>
          <p:cNvSpPr>
            <a:spLocks noGrp="1"/>
          </p:cNvSpPr>
          <p:nvPr>
            <p:ph type="title"/>
          </p:nvPr>
        </p:nvSpPr>
        <p:spPr>
          <a:xfrm>
            <a:off x="818073" y="2749349"/>
            <a:ext cx="10557956" cy="1365294"/>
          </a:xfrm>
        </p:spPr>
        <p:txBody>
          <a:bodyPr>
            <a:normAutofit fontScale="90000"/>
          </a:bodyPr>
          <a:lstStyle/>
          <a:p>
            <a:pPr algn="ctr"/>
            <a:r>
              <a:rPr lang="en-US"/>
              <a:t>III. Qualifying OSPs: </a:t>
            </a:r>
            <a:br>
              <a:rPr lang="en-US"/>
            </a:br>
            <a:r>
              <a:rPr lang="en-US"/>
              <a:t>Limited Liability</a:t>
            </a:r>
          </a:p>
        </p:txBody>
      </p:sp>
    </p:spTree>
    <p:extLst>
      <p:ext uri="{BB962C8B-B14F-4D97-AF65-F5344CB8AC3E}">
        <p14:creationId xmlns:p14="http://schemas.microsoft.com/office/powerpoint/2010/main" val="1236845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F5B09-2D95-2409-B7BC-A960CD81C5E1}"/>
              </a:ext>
            </a:extLst>
          </p:cNvPr>
          <p:cNvSpPr>
            <a:spLocks noGrp="1"/>
          </p:cNvSpPr>
          <p:nvPr>
            <p:ph type="title"/>
          </p:nvPr>
        </p:nvSpPr>
        <p:spPr>
          <a:xfrm>
            <a:off x="758952" y="758952"/>
            <a:ext cx="10660471" cy="944880"/>
          </a:xfrm>
        </p:spPr>
        <p:txBody>
          <a:bodyPr/>
          <a:lstStyle/>
          <a:p>
            <a:r>
              <a:rPr lang="en-US"/>
              <a:t>Transitory Digital Networks</a:t>
            </a:r>
          </a:p>
        </p:txBody>
      </p:sp>
      <p:sp>
        <p:nvSpPr>
          <p:cNvPr id="3" name="Content Placeholder 2">
            <a:extLst>
              <a:ext uri="{FF2B5EF4-FFF2-40B4-BE49-F238E27FC236}">
                <a16:creationId xmlns:a16="http://schemas.microsoft.com/office/drawing/2014/main" id="{DB3BACD7-F87E-FF11-688D-88A06BF3E764}"/>
              </a:ext>
            </a:extLst>
          </p:cNvPr>
          <p:cNvSpPr>
            <a:spLocks noGrp="1"/>
          </p:cNvSpPr>
          <p:nvPr>
            <p:ph idx="1"/>
          </p:nvPr>
        </p:nvSpPr>
        <p:spPr>
          <a:xfrm>
            <a:off x="762741" y="1930815"/>
            <a:ext cx="10661487" cy="3992880"/>
          </a:xfrm>
        </p:spPr>
        <p:txBody>
          <a:bodyPr vert="horz" lIns="91440" tIns="45720" rIns="91440" bIns="45720" rtlCol="0" anchor="t">
            <a:normAutofit/>
          </a:bodyPr>
          <a:lstStyle/>
          <a:p>
            <a:r>
              <a:rPr lang="en-US"/>
              <a:t>OSPs that act as </a:t>
            </a:r>
            <a:r>
              <a:rPr lang="en-US" b="1"/>
              <a:t>mere conduits </a:t>
            </a:r>
            <a:r>
              <a:rPr lang="en-US"/>
              <a:t>for the routing of messages across the internet will not be liable for material transmitted through their controlled networks </a:t>
            </a:r>
            <a:r>
              <a:rPr lang="en-US" i="1"/>
              <a:t>if:</a:t>
            </a:r>
          </a:p>
          <a:p>
            <a:pPr marL="468630" lvl="1" indent="-285750">
              <a:buFont typeface="Courier New" panose="020B0604020202020204" pitchFamily="34" charset="0"/>
              <a:buChar char="o"/>
            </a:pPr>
            <a:r>
              <a:rPr lang="en-US" i="0"/>
              <a:t>Transmission is not initiated by the OSP</a:t>
            </a:r>
          </a:p>
          <a:p>
            <a:pPr marL="468630" lvl="1" indent="-285750">
              <a:buFont typeface="Courier New" panose="020B0604020202020204" pitchFamily="34" charset="0"/>
              <a:buChar char="o"/>
            </a:pPr>
            <a:r>
              <a:rPr lang="en-US" i="0"/>
              <a:t>Transmission is not through an automated technical process i.e. OSP did not select the material</a:t>
            </a:r>
          </a:p>
          <a:p>
            <a:pPr marL="468630" lvl="1" indent="-285750">
              <a:buFont typeface="Courier New" panose="020B0604020202020204" pitchFamily="34" charset="0"/>
              <a:buChar char="o"/>
            </a:pPr>
            <a:r>
              <a:rPr lang="en-US" i="0"/>
              <a:t>OSP did not select the recipients of the material</a:t>
            </a:r>
          </a:p>
          <a:p>
            <a:pPr marL="468630" lvl="1" indent="-285750">
              <a:buFont typeface="Courier New" panose="020B0604020202020204" pitchFamily="34" charset="0"/>
              <a:buChar char="o"/>
            </a:pPr>
            <a:r>
              <a:rPr lang="en-US" i="0"/>
              <a:t>No copy maintained on system / network is made available to others other than the recipient</a:t>
            </a:r>
          </a:p>
          <a:p>
            <a:pPr marL="468630" lvl="1" indent="-285750">
              <a:buFont typeface="Courier New" panose="020B0604020202020204" pitchFamily="34" charset="0"/>
              <a:buChar char="o"/>
            </a:pPr>
            <a:r>
              <a:rPr lang="en-US" i="0"/>
              <a:t>Transmission did not modify the content of the material</a:t>
            </a:r>
          </a:p>
          <a:p>
            <a:pPr marL="468630" lvl="1" indent="-285750">
              <a:buFont typeface="Courier New" panose="020B0604020202020204" pitchFamily="34" charset="0"/>
              <a:buChar char="o"/>
            </a:pPr>
            <a:endParaRPr lang="en-US" i="0"/>
          </a:p>
        </p:txBody>
      </p:sp>
      <p:sp>
        <p:nvSpPr>
          <p:cNvPr id="5" name="TextBox 4">
            <a:extLst>
              <a:ext uri="{FF2B5EF4-FFF2-40B4-BE49-F238E27FC236}">
                <a16:creationId xmlns:a16="http://schemas.microsoft.com/office/drawing/2014/main" id="{3D82F7B1-BC02-488D-A2BC-F7637D436E7C}"/>
              </a:ext>
            </a:extLst>
          </p:cNvPr>
          <p:cNvSpPr txBox="1"/>
          <p:nvPr/>
        </p:nvSpPr>
        <p:spPr>
          <a:xfrm>
            <a:off x="0" y="6034424"/>
            <a:ext cx="12191999" cy="369332"/>
          </a:xfrm>
          <a:prstGeom prst="rect">
            <a:avLst/>
          </a:prstGeom>
          <a:solidFill>
            <a:srgbClr val="262626"/>
          </a:solidFill>
          <a:ln>
            <a:solidFill>
              <a:srgbClr val="26262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lumMod val="95000"/>
                  </a:schemeClr>
                </a:solidFill>
              </a:rPr>
              <a:t>III. Qualifying OSPs: Limited Liability</a:t>
            </a:r>
          </a:p>
        </p:txBody>
      </p:sp>
    </p:spTree>
    <p:extLst>
      <p:ext uri="{BB962C8B-B14F-4D97-AF65-F5344CB8AC3E}">
        <p14:creationId xmlns:p14="http://schemas.microsoft.com/office/powerpoint/2010/main" val="9923641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F5B09-2D95-2409-B7BC-A960CD81C5E1}"/>
              </a:ext>
            </a:extLst>
          </p:cNvPr>
          <p:cNvSpPr>
            <a:spLocks noGrp="1"/>
          </p:cNvSpPr>
          <p:nvPr>
            <p:ph type="title"/>
          </p:nvPr>
        </p:nvSpPr>
        <p:spPr>
          <a:xfrm>
            <a:off x="758952" y="758952"/>
            <a:ext cx="10660471" cy="944880"/>
          </a:xfrm>
        </p:spPr>
        <p:txBody>
          <a:bodyPr/>
          <a:lstStyle/>
          <a:p>
            <a:r>
              <a:rPr lang="en-US"/>
              <a:t>Notice &amp; Takedown</a:t>
            </a:r>
          </a:p>
        </p:txBody>
      </p:sp>
      <p:sp>
        <p:nvSpPr>
          <p:cNvPr id="3" name="Content Placeholder 2">
            <a:extLst>
              <a:ext uri="{FF2B5EF4-FFF2-40B4-BE49-F238E27FC236}">
                <a16:creationId xmlns:a16="http://schemas.microsoft.com/office/drawing/2014/main" id="{DB3BACD7-F87E-FF11-688D-88A06BF3E764}"/>
              </a:ext>
            </a:extLst>
          </p:cNvPr>
          <p:cNvSpPr>
            <a:spLocks noGrp="1"/>
          </p:cNvSpPr>
          <p:nvPr>
            <p:ph idx="1"/>
          </p:nvPr>
        </p:nvSpPr>
        <p:spPr>
          <a:xfrm>
            <a:off x="762741" y="1930815"/>
            <a:ext cx="10661487" cy="3992880"/>
          </a:xfrm>
        </p:spPr>
        <p:txBody>
          <a:bodyPr vert="horz" lIns="91440" tIns="45720" rIns="91440" bIns="45720" rtlCol="0" anchor="t">
            <a:normAutofit/>
          </a:bodyPr>
          <a:lstStyle/>
          <a:p>
            <a:r>
              <a:rPr lang="en-US">
                <a:ea typeface="+mn-lt"/>
                <a:cs typeface="+mn-lt"/>
              </a:rPr>
              <a:t>The remaining three types of OSPs must comply with the </a:t>
            </a:r>
            <a:r>
              <a:rPr lang="en-US" b="1">
                <a:ea typeface="+mn-lt"/>
                <a:cs typeface="+mn-lt"/>
              </a:rPr>
              <a:t>notice-and-takedown system</a:t>
            </a:r>
            <a:r>
              <a:rPr lang="en-US">
                <a:ea typeface="+mn-lt"/>
                <a:cs typeface="+mn-lt"/>
              </a:rPr>
              <a:t> to qualify for the safe harbor provision.</a:t>
            </a:r>
          </a:p>
          <a:p>
            <a:r>
              <a:rPr lang="en-US">
                <a:ea typeface="+mn-lt"/>
                <a:cs typeface="+mn-lt"/>
              </a:rPr>
              <a:t>Allows </a:t>
            </a:r>
            <a:r>
              <a:rPr lang="en-US" b="1">
                <a:ea typeface="+mn-lt"/>
                <a:cs typeface="+mn-lt"/>
              </a:rPr>
              <a:t>copyright owners</a:t>
            </a:r>
            <a:r>
              <a:rPr lang="en-US">
                <a:ea typeface="+mn-lt"/>
                <a:cs typeface="+mn-lt"/>
              </a:rPr>
              <a:t> to </a:t>
            </a:r>
            <a:r>
              <a:rPr lang="en-US" b="1">
                <a:ea typeface="+mn-lt"/>
                <a:cs typeface="+mn-lt"/>
              </a:rPr>
              <a:t>send a notification </a:t>
            </a:r>
            <a:r>
              <a:rPr lang="en-US">
                <a:ea typeface="+mn-lt"/>
                <a:cs typeface="+mn-lt"/>
              </a:rPr>
              <a:t>to the OSP regarding infringing material that appears on the service provider’s system.</a:t>
            </a:r>
          </a:p>
          <a:p>
            <a:r>
              <a:rPr lang="en-US"/>
              <a:t>Prescribed form, includes </a:t>
            </a:r>
            <a:r>
              <a:rPr lang="en-US">
                <a:ea typeface="+mn-lt"/>
                <a:cs typeface="+mn-lt"/>
              </a:rPr>
              <a:t>i</a:t>
            </a:r>
            <a:r>
              <a:rPr lang="en-US" b="1">
                <a:ea typeface="+mn-lt"/>
                <a:cs typeface="+mn-lt"/>
              </a:rPr>
              <a:t>dentification of the infringing material</a:t>
            </a:r>
            <a:r>
              <a:rPr lang="en-US">
                <a:ea typeface="+mn-lt"/>
                <a:cs typeface="+mn-lt"/>
              </a:rPr>
              <a:t> and a </a:t>
            </a:r>
            <a:r>
              <a:rPr lang="en-US" b="1">
                <a:ea typeface="+mn-lt"/>
                <a:cs typeface="+mn-lt"/>
              </a:rPr>
              <a:t>statement attesting to the sender's good faith belief of infringement</a:t>
            </a:r>
          </a:p>
          <a:p>
            <a:r>
              <a:rPr lang="en-US">
                <a:ea typeface="+mn-lt"/>
                <a:cs typeface="+mn-lt"/>
              </a:rPr>
              <a:t>Once the OSP receives a compliant notice, it must </a:t>
            </a:r>
            <a:r>
              <a:rPr lang="en-US" b="1">
                <a:ea typeface="+mn-lt"/>
                <a:cs typeface="+mn-lt"/>
              </a:rPr>
              <a:t>expeditiously</a:t>
            </a:r>
            <a:r>
              <a:rPr lang="en-US">
                <a:ea typeface="+mn-lt"/>
                <a:cs typeface="+mn-lt"/>
              </a:rPr>
              <a:t> </a:t>
            </a:r>
            <a:r>
              <a:rPr lang="en-US" b="1">
                <a:ea typeface="+mn-lt"/>
                <a:cs typeface="+mn-lt"/>
              </a:rPr>
              <a:t>remove or disable access</a:t>
            </a:r>
            <a:r>
              <a:rPr lang="en-US">
                <a:ea typeface="+mn-lt"/>
                <a:cs typeface="+mn-lt"/>
              </a:rPr>
              <a:t> to the infringing material. </a:t>
            </a:r>
          </a:p>
          <a:p>
            <a:r>
              <a:rPr lang="en-US">
                <a:ea typeface="+mn-lt"/>
                <a:cs typeface="+mn-lt"/>
              </a:rPr>
              <a:t>The OSP must then </a:t>
            </a:r>
            <a:r>
              <a:rPr lang="en-US" b="1">
                <a:ea typeface="+mn-lt"/>
                <a:cs typeface="+mn-lt"/>
              </a:rPr>
              <a:t>promptly notify the user</a:t>
            </a:r>
            <a:r>
              <a:rPr lang="en-US">
                <a:ea typeface="+mn-lt"/>
                <a:cs typeface="+mn-lt"/>
              </a:rPr>
              <a:t> that the originally uploaded material has been removed</a:t>
            </a:r>
            <a:endParaRPr lang="en-US"/>
          </a:p>
        </p:txBody>
      </p:sp>
      <p:sp>
        <p:nvSpPr>
          <p:cNvPr id="5" name="TextBox 4">
            <a:extLst>
              <a:ext uri="{FF2B5EF4-FFF2-40B4-BE49-F238E27FC236}">
                <a16:creationId xmlns:a16="http://schemas.microsoft.com/office/drawing/2014/main" id="{3D82F7B1-BC02-488D-A2BC-F7637D436E7C}"/>
              </a:ext>
            </a:extLst>
          </p:cNvPr>
          <p:cNvSpPr txBox="1"/>
          <p:nvPr/>
        </p:nvSpPr>
        <p:spPr>
          <a:xfrm>
            <a:off x="0" y="6034424"/>
            <a:ext cx="12191999" cy="369332"/>
          </a:xfrm>
          <a:prstGeom prst="rect">
            <a:avLst/>
          </a:prstGeom>
          <a:solidFill>
            <a:srgbClr val="262626"/>
          </a:solidFill>
          <a:ln>
            <a:solidFill>
              <a:srgbClr val="26262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lumMod val="95000"/>
                  </a:schemeClr>
                </a:solidFill>
              </a:rPr>
              <a:t>III. Qualifying OSPs: Limited Liability</a:t>
            </a:r>
          </a:p>
        </p:txBody>
      </p:sp>
    </p:spTree>
    <p:extLst>
      <p:ext uri="{BB962C8B-B14F-4D97-AF65-F5344CB8AC3E}">
        <p14:creationId xmlns:p14="http://schemas.microsoft.com/office/powerpoint/2010/main" val="24488643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2F2E4-F579-0803-DD77-182E6E484F06}"/>
              </a:ext>
            </a:extLst>
          </p:cNvPr>
          <p:cNvSpPr>
            <a:spLocks noGrp="1"/>
          </p:cNvSpPr>
          <p:nvPr>
            <p:ph type="title"/>
          </p:nvPr>
        </p:nvSpPr>
        <p:spPr>
          <a:xfrm>
            <a:off x="758952" y="758952"/>
            <a:ext cx="10663059" cy="826639"/>
          </a:xfrm>
        </p:spPr>
        <p:txBody>
          <a:bodyPr>
            <a:normAutofit fontScale="90000"/>
          </a:bodyPr>
          <a:lstStyle/>
          <a:p>
            <a:r>
              <a:rPr lang="en-US" sz="6000" i="1" baseline="0">
                <a:solidFill>
                  <a:srgbClr val="262626"/>
                </a:solidFill>
                <a:latin typeface="Sitka Banner"/>
              </a:rPr>
              <a:t>Notice &amp; Takedown</a:t>
            </a:r>
            <a:r>
              <a:rPr lang="en-US" sz="6000">
                <a:latin typeface="Sitka Banner"/>
                <a:ea typeface="Sitka Banner"/>
                <a:cs typeface="Sitka Banner"/>
              </a:rPr>
              <a:t>​</a:t>
            </a:r>
            <a:r>
              <a:rPr lang="en-US">
                <a:latin typeface="Sitka Banner"/>
                <a:ea typeface="Sitka Banner"/>
                <a:cs typeface="Sitka Banner"/>
              </a:rPr>
              <a:t> - ct.</a:t>
            </a:r>
            <a:endParaRPr lang="en-US"/>
          </a:p>
        </p:txBody>
      </p:sp>
      <p:sp>
        <p:nvSpPr>
          <p:cNvPr id="3" name="Content Placeholder 2">
            <a:extLst>
              <a:ext uri="{FF2B5EF4-FFF2-40B4-BE49-F238E27FC236}">
                <a16:creationId xmlns:a16="http://schemas.microsoft.com/office/drawing/2014/main" id="{B6858F5D-C81C-2BDA-3E85-3E5C36B9532E}"/>
              </a:ext>
            </a:extLst>
          </p:cNvPr>
          <p:cNvSpPr>
            <a:spLocks noGrp="1"/>
          </p:cNvSpPr>
          <p:nvPr>
            <p:ph idx="1"/>
          </p:nvPr>
        </p:nvSpPr>
        <p:spPr>
          <a:xfrm>
            <a:off x="763736" y="1823124"/>
            <a:ext cx="10659696" cy="3690708"/>
          </a:xfrm>
        </p:spPr>
        <p:txBody>
          <a:bodyPr vert="horz" lIns="91440" tIns="45720" rIns="91440" bIns="45720" rtlCol="0" anchor="t">
            <a:normAutofit/>
          </a:bodyPr>
          <a:lstStyle/>
          <a:p>
            <a:r>
              <a:rPr lang="en-US">
                <a:ea typeface="+mn-lt"/>
                <a:cs typeface="+mn-lt"/>
              </a:rPr>
              <a:t>If the user believes their content was removed as the result of a mistake or misidentification of the material, the user may submit a </a:t>
            </a:r>
            <a:r>
              <a:rPr lang="en-US" b="1">
                <a:ea typeface="+mn-lt"/>
                <a:cs typeface="+mn-lt"/>
              </a:rPr>
              <a:t>counter-notice requesting the reinstatement of the material.</a:t>
            </a:r>
          </a:p>
          <a:p>
            <a:r>
              <a:rPr lang="en-US">
                <a:ea typeface="+mn-lt"/>
                <a:cs typeface="+mn-lt"/>
              </a:rPr>
              <a:t>Following receipt of a compliant counter-notice, the OSP must restore access to the material after no less than and no more than fourteen business days, unless the original notice sender informs the OSP that it has filed a court action against the user.</a:t>
            </a:r>
            <a:endParaRPr lang="en-US" b="1"/>
          </a:p>
        </p:txBody>
      </p:sp>
      <p:pic>
        <p:nvPicPr>
          <p:cNvPr id="4" name="Picture 3" descr="A diagram of a user&#10;&#10;Description automatically generated">
            <a:extLst>
              <a:ext uri="{FF2B5EF4-FFF2-40B4-BE49-F238E27FC236}">
                <a16:creationId xmlns:a16="http://schemas.microsoft.com/office/drawing/2014/main" id="{2FD46E98-1FBE-4246-1223-083066C9B39D}"/>
              </a:ext>
            </a:extLst>
          </p:cNvPr>
          <p:cNvPicPr>
            <a:picLocks noChangeAspect="1"/>
          </p:cNvPicPr>
          <p:nvPr/>
        </p:nvPicPr>
        <p:blipFill>
          <a:blip r:embed="rId2"/>
          <a:stretch>
            <a:fillRect/>
          </a:stretch>
        </p:blipFill>
        <p:spPr>
          <a:xfrm>
            <a:off x="1385185" y="4163556"/>
            <a:ext cx="9425126" cy="1702711"/>
          </a:xfrm>
          <a:prstGeom prst="rect">
            <a:avLst/>
          </a:prstGeom>
        </p:spPr>
      </p:pic>
      <p:sp>
        <p:nvSpPr>
          <p:cNvPr id="6" name="TextBox 5">
            <a:extLst>
              <a:ext uri="{FF2B5EF4-FFF2-40B4-BE49-F238E27FC236}">
                <a16:creationId xmlns:a16="http://schemas.microsoft.com/office/drawing/2014/main" id="{7FE3FC31-5558-1092-87E7-89C794C34386}"/>
              </a:ext>
            </a:extLst>
          </p:cNvPr>
          <p:cNvSpPr txBox="1"/>
          <p:nvPr/>
        </p:nvSpPr>
        <p:spPr>
          <a:xfrm>
            <a:off x="0" y="6034424"/>
            <a:ext cx="12191999" cy="369332"/>
          </a:xfrm>
          <a:prstGeom prst="rect">
            <a:avLst/>
          </a:prstGeom>
          <a:solidFill>
            <a:srgbClr val="262626"/>
          </a:solidFill>
          <a:ln>
            <a:solidFill>
              <a:srgbClr val="26262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lumMod val="95000"/>
                  </a:schemeClr>
                </a:solidFill>
              </a:rPr>
              <a:t>III. Qualifying OSPs: Limited Liability</a:t>
            </a:r>
          </a:p>
        </p:txBody>
      </p:sp>
    </p:spTree>
    <p:extLst>
      <p:ext uri="{BB962C8B-B14F-4D97-AF65-F5344CB8AC3E}">
        <p14:creationId xmlns:p14="http://schemas.microsoft.com/office/powerpoint/2010/main" val="2251017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382C3-CC1E-A18A-4552-7F75D5E06D72}"/>
              </a:ext>
            </a:extLst>
          </p:cNvPr>
          <p:cNvSpPr>
            <a:spLocks noGrp="1"/>
          </p:cNvSpPr>
          <p:nvPr>
            <p:ph type="title"/>
          </p:nvPr>
        </p:nvSpPr>
        <p:spPr>
          <a:xfrm>
            <a:off x="758952" y="758952"/>
            <a:ext cx="10667141" cy="922686"/>
          </a:xfrm>
        </p:spPr>
        <p:txBody>
          <a:bodyPr>
            <a:normAutofit/>
          </a:bodyPr>
          <a:lstStyle/>
          <a:p>
            <a:r>
              <a:rPr lang="en-US">
                <a:ea typeface="+mj-lt"/>
                <a:cs typeface="+mj-lt"/>
              </a:rPr>
              <a:t>Caching safe harbor: §512(b)(1)</a:t>
            </a:r>
            <a:endParaRPr lang="en-US"/>
          </a:p>
        </p:txBody>
      </p:sp>
      <p:sp>
        <p:nvSpPr>
          <p:cNvPr id="3" name="Content Placeholder 2">
            <a:extLst>
              <a:ext uri="{FF2B5EF4-FFF2-40B4-BE49-F238E27FC236}">
                <a16:creationId xmlns:a16="http://schemas.microsoft.com/office/drawing/2014/main" id="{598F8766-34BA-8583-9C65-7F56351FD208}"/>
              </a:ext>
            </a:extLst>
          </p:cNvPr>
          <p:cNvSpPr>
            <a:spLocks noGrp="1"/>
          </p:cNvSpPr>
          <p:nvPr>
            <p:ph idx="1"/>
          </p:nvPr>
        </p:nvSpPr>
        <p:spPr>
          <a:xfrm>
            <a:off x="760610" y="1972233"/>
            <a:ext cx="10661992" cy="3541599"/>
          </a:xfrm>
        </p:spPr>
        <p:txBody>
          <a:bodyPr vert="horz" lIns="91440" tIns="45720" rIns="91440" bIns="45720" rtlCol="0" anchor="t">
            <a:normAutofit/>
          </a:bodyPr>
          <a:lstStyle/>
          <a:p>
            <a:r>
              <a:rPr lang="en-US">
                <a:ea typeface="+mn-lt"/>
                <a:cs typeface="+mn-lt"/>
              </a:rPr>
              <a:t>“A service provider shall not be liable … for infringement of copyright by reason of the </a:t>
            </a:r>
            <a:r>
              <a:rPr lang="en-US" b="1">
                <a:ea typeface="+mn-lt"/>
                <a:cs typeface="+mn-lt"/>
              </a:rPr>
              <a:t>intermediate and temporary storage</a:t>
            </a:r>
            <a:r>
              <a:rPr lang="en-US">
                <a:ea typeface="+mn-lt"/>
                <a:cs typeface="+mn-lt"/>
              </a:rPr>
              <a:t> of material on a system or network controlled or operated by or for the service provider…”</a:t>
            </a:r>
          </a:p>
          <a:p>
            <a:r>
              <a:rPr lang="en-US">
                <a:ea typeface="+mn-lt"/>
                <a:cs typeface="+mn-lt"/>
              </a:rPr>
              <a:t>What’s caching? Creation of copies of material for faster access.</a:t>
            </a:r>
          </a:p>
          <a:p>
            <a:endParaRPr lang="en-US"/>
          </a:p>
        </p:txBody>
      </p:sp>
      <p:sp>
        <p:nvSpPr>
          <p:cNvPr id="5" name="TextBox 4">
            <a:extLst>
              <a:ext uri="{FF2B5EF4-FFF2-40B4-BE49-F238E27FC236}">
                <a16:creationId xmlns:a16="http://schemas.microsoft.com/office/drawing/2014/main" id="{8D1DFDE8-4A98-1FB0-1565-8C883B2F4018}"/>
              </a:ext>
            </a:extLst>
          </p:cNvPr>
          <p:cNvSpPr txBox="1"/>
          <p:nvPr/>
        </p:nvSpPr>
        <p:spPr>
          <a:xfrm>
            <a:off x="0" y="6034424"/>
            <a:ext cx="12191999" cy="369332"/>
          </a:xfrm>
          <a:prstGeom prst="rect">
            <a:avLst/>
          </a:prstGeom>
          <a:solidFill>
            <a:srgbClr val="262626"/>
          </a:solidFill>
          <a:ln>
            <a:solidFill>
              <a:srgbClr val="26262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lumMod val="95000"/>
                  </a:schemeClr>
                </a:solidFill>
              </a:rPr>
              <a:t>III. Qualifying OSPs: Limited Liability</a:t>
            </a:r>
          </a:p>
        </p:txBody>
      </p:sp>
    </p:spTree>
    <p:extLst>
      <p:ext uri="{BB962C8B-B14F-4D97-AF65-F5344CB8AC3E}">
        <p14:creationId xmlns:p14="http://schemas.microsoft.com/office/powerpoint/2010/main" val="3066173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23FEB-C345-1FB9-7D91-02A7A2C5A1F5}"/>
              </a:ext>
            </a:extLst>
          </p:cNvPr>
          <p:cNvSpPr>
            <a:spLocks noGrp="1"/>
          </p:cNvSpPr>
          <p:nvPr>
            <p:ph type="title"/>
          </p:nvPr>
        </p:nvSpPr>
        <p:spPr>
          <a:xfrm>
            <a:off x="758952" y="932133"/>
            <a:ext cx="10660471" cy="725518"/>
          </a:xfrm>
        </p:spPr>
        <p:txBody>
          <a:bodyPr>
            <a:noAutofit/>
          </a:bodyPr>
          <a:lstStyle/>
          <a:p>
            <a:r>
              <a:rPr lang="en-US" sz="3600" i="1" baseline="0">
                <a:solidFill>
                  <a:srgbClr val="262626"/>
                </a:solidFill>
                <a:latin typeface="Sitka Banner"/>
              </a:rPr>
              <a:t>Caching safe harbor</a:t>
            </a:r>
            <a:r>
              <a:rPr lang="en-US" sz="3600">
                <a:solidFill>
                  <a:srgbClr val="262626"/>
                </a:solidFill>
                <a:latin typeface="Sitka Banner"/>
              </a:rPr>
              <a:t> – eligibility conditions: § 512(b)(2)</a:t>
            </a:r>
            <a:endParaRPr lang="en-US" sz="3600"/>
          </a:p>
        </p:txBody>
      </p:sp>
      <p:sp>
        <p:nvSpPr>
          <p:cNvPr id="3" name="Content Placeholder 2">
            <a:extLst>
              <a:ext uri="{FF2B5EF4-FFF2-40B4-BE49-F238E27FC236}">
                <a16:creationId xmlns:a16="http://schemas.microsoft.com/office/drawing/2014/main" id="{692BB767-3D7B-29C6-BC07-43CD91930B99}"/>
              </a:ext>
            </a:extLst>
          </p:cNvPr>
          <p:cNvSpPr>
            <a:spLocks noGrp="1"/>
          </p:cNvSpPr>
          <p:nvPr>
            <p:ph idx="1"/>
          </p:nvPr>
        </p:nvSpPr>
        <p:spPr>
          <a:xfrm>
            <a:off x="762739" y="1694134"/>
            <a:ext cx="10661489" cy="3819698"/>
          </a:xfrm>
        </p:spPr>
        <p:txBody>
          <a:bodyPr vert="horz" lIns="91440" tIns="45720" rIns="91440" bIns="45720" rtlCol="0" anchor="t">
            <a:normAutofit/>
          </a:bodyPr>
          <a:lstStyle/>
          <a:p>
            <a:r>
              <a:rPr lang="en-US">
                <a:ea typeface="+mn-lt"/>
                <a:cs typeface="+mn-lt"/>
              </a:rPr>
              <a:t>Compliance with the Notice &amp; Takedown system</a:t>
            </a:r>
          </a:p>
          <a:p>
            <a:r>
              <a:rPr lang="en-US">
                <a:ea typeface="+mn-lt"/>
                <a:cs typeface="+mn-lt"/>
              </a:rPr>
              <a:t>Someone </a:t>
            </a:r>
            <a:r>
              <a:rPr lang="en-US" b="1">
                <a:ea typeface="+mn-lt"/>
                <a:cs typeface="+mn-lt"/>
              </a:rPr>
              <a:t>other than the OSP</a:t>
            </a:r>
            <a:r>
              <a:rPr lang="en-US">
                <a:ea typeface="+mn-lt"/>
                <a:cs typeface="+mn-lt"/>
              </a:rPr>
              <a:t> makes the allegedly infringing material available online </a:t>
            </a:r>
            <a:endParaRPr lang="en-US"/>
          </a:p>
          <a:p>
            <a:r>
              <a:rPr lang="en-US">
                <a:ea typeface="+mn-lt"/>
                <a:cs typeface="+mn-lt"/>
              </a:rPr>
              <a:t>The OSP transmits the material through its system or network at the direction of a third party (</a:t>
            </a:r>
            <a:r>
              <a:rPr lang="en-US" err="1">
                <a:ea typeface="+mn-lt"/>
                <a:cs typeface="+mn-lt"/>
              </a:rPr>
              <a:t>eg</a:t>
            </a:r>
            <a:r>
              <a:rPr lang="en-US">
                <a:ea typeface="+mn-lt"/>
                <a:cs typeface="+mn-lt"/>
              </a:rPr>
              <a:t>: an end-user who calls up the original website or online source) </a:t>
            </a:r>
          </a:p>
          <a:p>
            <a:r>
              <a:rPr lang="en-US">
                <a:ea typeface="+mn-lt"/>
                <a:cs typeface="+mn-lt"/>
              </a:rPr>
              <a:t>The material is stored through </a:t>
            </a:r>
            <a:r>
              <a:rPr lang="en-US" b="1">
                <a:ea typeface="+mn-lt"/>
                <a:cs typeface="+mn-lt"/>
              </a:rPr>
              <a:t>an automated process</a:t>
            </a:r>
            <a:r>
              <a:rPr lang="en-US">
                <a:ea typeface="+mn-lt"/>
                <a:cs typeface="+mn-lt"/>
              </a:rPr>
              <a:t> for the purpose of making it available to other requesting users: </a:t>
            </a:r>
          </a:p>
          <a:p>
            <a:pPr marL="468630" lvl="1" indent="-285750">
              <a:buFont typeface="Courier New" panose="020B0604020202020204" pitchFamily="34" charset="0"/>
              <a:buChar char="o"/>
            </a:pPr>
            <a:r>
              <a:rPr lang="en-US" i="0">
                <a:ea typeface="+mn-lt"/>
                <a:cs typeface="+mn-lt"/>
              </a:rPr>
              <a:t>Transmission without modification </a:t>
            </a:r>
          </a:p>
          <a:p>
            <a:pPr marL="468630" lvl="1" indent="-285750">
              <a:buFont typeface="Courier New" panose="020B0604020202020204" pitchFamily="34" charset="0"/>
              <a:buChar char="o"/>
            </a:pPr>
            <a:r>
              <a:rPr lang="en-US" i="0">
                <a:ea typeface="+mn-lt"/>
                <a:cs typeface="+mn-lt"/>
              </a:rPr>
              <a:t>The OSP does not allow access to the material without passwords or fees if they were required by the original site</a:t>
            </a:r>
            <a:endParaRPr lang="en-US" i="0"/>
          </a:p>
        </p:txBody>
      </p:sp>
      <p:sp>
        <p:nvSpPr>
          <p:cNvPr id="5" name="TextBox 4">
            <a:extLst>
              <a:ext uri="{FF2B5EF4-FFF2-40B4-BE49-F238E27FC236}">
                <a16:creationId xmlns:a16="http://schemas.microsoft.com/office/drawing/2014/main" id="{5BE4F8DD-862F-A09B-19AF-E603323CF582}"/>
              </a:ext>
            </a:extLst>
          </p:cNvPr>
          <p:cNvSpPr txBox="1"/>
          <p:nvPr/>
        </p:nvSpPr>
        <p:spPr>
          <a:xfrm>
            <a:off x="0" y="6034424"/>
            <a:ext cx="12191999" cy="369332"/>
          </a:xfrm>
          <a:prstGeom prst="rect">
            <a:avLst/>
          </a:prstGeom>
          <a:solidFill>
            <a:srgbClr val="262626"/>
          </a:solidFill>
          <a:ln>
            <a:solidFill>
              <a:srgbClr val="26262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lumMod val="95000"/>
                  </a:schemeClr>
                </a:solidFill>
              </a:rPr>
              <a:t>III. Qualifying OSPs: Limited Liability</a:t>
            </a:r>
          </a:p>
        </p:txBody>
      </p:sp>
    </p:spTree>
    <p:extLst>
      <p:ext uri="{BB962C8B-B14F-4D97-AF65-F5344CB8AC3E}">
        <p14:creationId xmlns:p14="http://schemas.microsoft.com/office/powerpoint/2010/main" val="1018901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EB61D-7CE5-9F11-B98B-960D54AF81FB}"/>
              </a:ext>
            </a:extLst>
          </p:cNvPr>
          <p:cNvSpPr>
            <a:spLocks noGrp="1"/>
          </p:cNvSpPr>
          <p:nvPr>
            <p:ph type="title"/>
          </p:nvPr>
        </p:nvSpPr>
        <p:spPr>
          <a:xfrm>
            <a:off x="758952" y="781870"/>
            <a:ext cx="10672148" cy="836024"/>
          </a:xfrm>
        </p:spPr>
        <p:txBody>
          <a:bodyPr>
            <a:normAutofit fontScale="90000"/>
          </a:bodyPr>
          <a:lstStyle/>
          <a:p>
            <a:r>
              <a:rPr lang="en-US" sz="4400">
                <a:ea typeface="+mj-lt"/>
                <a:cs typeface="+mj-lt"/>
              </a:rPr>
              <a:t>Online storage/hosting safe harbor: §512(c)(1)</a:t>
            </a:r>
            <a:endParaRPr lang="en-US" sz="4400"/>
          </a:p>
        </p:txBody>
      </p:sp>
      <p:sp>
        <p:nvSpPr>
          <p:cNvPr id="3" name="Content Placeholder 2">
            <a:extLst>
              <a:ext uri="{FF2B5EF4-FFF2-40B4-BE49-F238E27FC236}">
                <a16:creationId xmlns:a16="http://schemas.microsoft.com/office/drawing/2014/main" id="{4EF5CE82-3F73-1C4C-D7B7-6CA1AA142DDF}"/>
              </a:ext>
            </a:extLst>
          </p:cNvPr>
          <p:cNvSpPr>
            <a:spLocks noGrp="1"/>
          </p:cNvSpPr>
          <p:nvPr>
            <p:ph idx="1"/>
          </p:nvPr>
        </p:nvSpPr>
        <p:spPr>
          <a:xfrm>
            <a:off x="761611" y="1704291"/>
            <a:ext cx="10674118" cy="4726233"/>
          </a:xfrm>
        </p:spPr>
        <p:txBody>
          <a:bodyPr vert="horz" lIns="91440" tIns="45720" rIns="91440" bIns="45720" rtlCol="0" anchor="t">
            <a:normAutofit/>
          </a:bodyPr>
          <a:lstStyle/>
          <a:p>
            <a:r>
              <a:rPr lang="en-US" dirty="0">
                <a:ea typeface="+mn-lt"/>
                <a:cs typeface="+mn-lt"/>
              </a:rPr>
              <a:t>The storage safe harbor protects the OSP against copyright liability “by reason of the storage at the direction of a user of material that resides on a system or network controlled or operated by or for the service provider …”</a:t>
            </a:r>
          </a:p>
          <a:p>
            <a:r>
              <a:rPr lang="en-US" dirty="0">
                <a:ea typeface="+mn-lt"/>
                <a:cs typeface="+mn-lt"/>
              </a:rPr>
              <a:t>The key point is that </a:t>
            </a:r>
            <a:r>
              <a:rPr lang="en-US" b="1" dirty="0">
                <a:ea typeface="+mn-lt"/>
                <a:cs typeface="+mn-lt"/>
              </a:rPr>
              <a:t>a user</a:t>
            </a:r>
            <a:r>
              <a:rPr lang="en-US" dirty="0">
                <a:ea typeface="+mn-lt"/>
                <a:cs typeface="+mn-lt"/>
              </a:rPr>
              <a:t>, not the OSP, </a:t>
            </a:r>
            <a:r>
              <a:rPr lang="en-US" b="1" dirty="0">
                <a:ea typeface="+mn-lt"/>
                <a:cs typeface="+mn-lt"/>
              </a:rPr>
              <a:t>is responsible for the presence of the allegedly infringing material </a:t>
            </a:r>
            <a:r>
              <a:rPr lang="en-US" dirty="0">
                <a:ea typeface="+mn-lt"/>
                <a:cs typeface="+mn-lt"/>
              </a:rPr>
              <a:t>on the OSP’s system. </a:t>
            </a:r>
          </a:p>
          <a:p>
            <a:r>
              <a:rPr lang="en-US" dirty="0" err="1">
                <a:ea typeface="+mn-lt"/>
                <a:cs typeface="+mn-lt"/>
              </a:rPr>
              <a:t>Eg</a:t>
            </a:r>
            <a:r>
              <a:rPr lang="en-US" dirty="0">
                <a:ea typeface="+mn-lt"/>
                <a:cs typeface="+mn-lt"/>
              </a:rPr>
              <a:t>: YouTube or Spotify, where users are responsible for uploading content</a:t>
            </a:r>
            <a:endParaRPr lang="en-US" dirty="0"/>
          </a:p>
        </p:txBody>
      </p:sp>
      <p:sp>
        <p:nvSpPr>
          <p:cNvPr id="5" name="TextBox 4">
            <a:extLst>
              <a:ext uri="{FF2B5EF4-FFF2-40B4-BE49-F238E27FC236}">
                <a16:creationId xmlns:a16="http://schemas.microsoft.com/office/drawing/2014/main" id="{3B4AF1F5-B7DC-7A1B-4BE3-BFCDD00FAD49}"/>
              </a:ext>
            </a:extLst>
          </p:cNvPr>
          <p:cNvSpPr txBox="1"/>
          <p:nvPr/>
        </p:nvSpPr>
        <p:spPr>
          <a:xfrm>
            <a:off x="0" y="6034424"/>
            <a:ext cx="12191999" cy="369332"/>
          </a:xfrm>
          <a:prstGeom prst="rect">
            <a:avLst/>
          </a:prstGeom>
          <a:solidFill>
            <a:srgbClr val="262626"/>
          </a:solidFill>
          <a:ln>
            <a:solidFill>
              <a:srgbClr val="26262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lumMod val="95000"/>
                  </a:schemeClr>
                </a:solidFill>
              </a:rPr>
              <a:t>III. Qualifying OSPs: Limited Liability</a:t>
            </a:r>
          </a:p>
        </p:txBody>
      </p:sp>
    </p:spTree>
    <p:extLst>
      <p:ext uri="{BB962C8B-B14F-4D97-AF65-F5344CB8AC3E}">
        <p14:creationId xmlns:p14="http://schemas.microsoft.com/office/powerpoint/2010/main" val="2837689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975A8-38D7-1C86-FE45-69EF415EA913}"/>
              </a:ext>
            </a:extLst>
          </p:cNvPr>
          <p:cNvSpPr>
            <a:spLocks noGrp="1"/>
          </p:cNvSpPr>
          <p:nvPr>
            <p:ph type="title"/>
          </p:nvPr>
        </p:nvSpPr>
        <p:spPr>
          <a:xfrm>
            <a:off x="758952" y="758952"/>
            <a:ext cx="10672148" cy="847482"/>
          </a:xfrm>
        </p:spPr>
        <p:txBody>
          <a:bodyPr>
            <a:normAutofit/>
          </a:bodyPr>
          <a:lstStyle/>
          <a:p>
            <a:r>
              <a:rPr lang="en-US" sz="3600">
                <a:solidFill>
                  <a:srgbClr val="262626"/>
                </a:solidFill>
                <a:latin typeface="Sitka Banner"/>
              </a:rPr>
              <a:t>Hosting</a:t>
            </a:r>
            <a:r>
              <a:rPr lang="en-US" sz="3600" i="1" baseline="0">
                <a:solidFill>
                  <a:srgbClr val="262626"/>
                </a:solidFill>
                <a:latin typeface="Sitka Banner"/>
              </a:rPr>
              <a:t> safe harbor – eligibility conditions: §512(</a:t>
            </a:r>
            <a:r>
              <a:rPr lang="en-US" sz="3600">
                <a:solidFill>
                  <a:srgbClr val="262626"/>
                </a:solidFill>
                <a:latin typeface="Sitka Banner"/>
              </a:rPr>
              <a:t>c</a:t>
            </a:r>
            <a:r>
              <a:rPr lang="en-US" sz="3600" i="1" baseline="0">
                <a:solidFill>
                  <a:srgbClr val="262626"/>
                </a:solidFill>
                <a:latin typeface="Sitka Banner"/>
              </a:rPr>
              <a:t>)(2)</a:t>
            </a:r>
            <a:r>
              <a:rPr lang="en-US" sz="3600">
                <a:latin typeface="Sitka Banner"/>
                <a:ea typeface="Sitka Banner"/>
                <a:cs typeface="Sitka Banner"/>
              </a:rPr>
              <a:t>​</a:t>
            </a:r>
            <a:endParaRPr lang="en-US"/>
          </a:p>
        </p:txBody>
      </p:sp>
      <p:sp>
        <p:nvSpPr>
          <p:cNvPr id="3" name="Content Placeholder 2">
            <a:extLst>
              <a:ext uri="{FF2B5EF4-FFF2-40B4-BE49-F238E27FC236}">
                <a16:creationId xmlns:a16="http://schemas.microsoft.com/office/drawing/2014/main" id="{92B37673-C04A-30C6-2B80-D2F3BF87A98B}"/>
              </a:ext>
            </a:extLst>
          </p:cNvPr>
          <p:cNvSpPr>
            <a:spLocks noGrp="1"/>
          </p:cNvSpPr>
          <p:nvPr>
            <p:ph idx="1"/>
          </p:nvPr>
        </p:nvSpPr>
        <p:spPr>
          <a:xfrm>
            <a:off x="761611" y="1847523"/>
            <a:ext cx="10668389" cy="3666309"/>
          </a:xfrm>
        </p:spPr>
        <p:txBody>
          <a:bodyPr vert="horz" lIns="91440" tIns="45720" rIns="91440" bIns="45720" rtlCol="0" anchor="t">
            <a:normAutofit/>
          </a:bodyPr>
          <a:lstStyle/>
          <a:p>
            <a:r>
              <a:rPr lang="en-US">
                <a:ea typeface="+mn-lt"/>
                <a:cs typeface="+mn-lt"/>
              </a:rPr>
              <a:t>Compliance with the Notice &amp; Takedown system</a:t>
            </a:r>
            <a:endParaRPr lang="en-US" b="1">
              <a:ea typeface="+mn-lt"/>
              <a:cs typeface="+mn-lt"/>
            </a:endParaRPr>
          </a:p>
          <a:p>
            <a:r>
              <a:rPr lang="en-US" b="1">
                <a:ea typeface="+mn-lt"/>
                <a:cs typeface="+mn-lt"/>
              </a:rPr>
              <a:t>Lack of knowledge</a:t>
            </a:r>
            <a:r>
              <a:rPr lang="en-US">
                <a:ea typeface="+mn-lt"/>
                <a:cs typeface="+mn-lt"/>
              </a:rPr>
              <a:t>: the OSP must not have actual knowledge that it is hosting infringing material or be aware of facts or circumstances from which infringing activity is apparent. Although no duty to monitor, the OSP can be put on notice of infringing material through: a) a notice and take down, or b) the existence of “red flags”</a:t>
            </a:r>
            <a:endParaRPr lang="en-US"/>
          </a:p>
          <a:p>
            <a:pPr>
              <a:buFont typeface="Arial"/>
              <a:buChar char="•"/>
            </a:pPr>
            <a:r>
              <a:rPr lang="en-US">
                <a:ea typeface="+mn-lt"/>
                <a:cs typeface="+mn-lt"/>
              </a:rPr>
              <a:t>Red flag test has a subjective and objective component: </a:t>
            </a:r>
            <a:endParaRPr lang="en-US"/>
          </a:p>
          <a:p>
            <a:pPr marL="468630" lvl="1" indent="-285750">
              <a:buFont typeface="Courier New" panose="020B0604020202020204" pitchFamily="34" charset="0"/>
              <a:buChar char="o"/>
            </a:pPr>
            <a:r>
              <a:rPr lang="en-US" i="0">
                <a:ea typeface="+mn-lt"/>
                <a:cs typeface="+mn-lt"/>
              </a:rPr>
              <a:t>Subjective: OSP must have knowledge that the material resides on its system </a:t>
            </a:r>
          </a:p>
          <a:p>
            <a:pPr marL="468630" lvl="1" indent="-285750">
              <a:buFont typeface="Courier New" panose="020B0604020202020204" pitchFamily="34" charset="0"/>
              <a:buChar char="o"/>
            </a:pPr>
            <a:r>
              <a:rPr lang="en-US" i="0">
                <a:ea typeface="+mn-lt"/>
                <a:cs typeface="+mn-lt"/>
              </a:rPr>
              <a:t>Objective: the “infringing activity would have been apparent to a reasonable person operating under the same or similar circumstances”</a:t>
            </a:r>
            <a:endParaRPr lang="en-US" i="0"/>
          </a:p>
        </p:txBody>
      </p:sp>
      <p:sp>
        <p:nvSpPr>
          <p:cNvPr id="5" name="TextBox 4">
            <a:extLst>
              <a:ext uri="{FF2B5EF4-FFF2-40B4-BE49-F238E27FC236}">
                <a16:creationId xmlns:a16="http://schemas.microsoft.com/office/drawing/2014/main" id="{D2BA5064-D65E-7B06-F6C4-6FF4D2B5852E}"/>
              </a:ext>
            </a:extLst>
          </p:cNvPr>
          <p:cNvSpPr txBox="1"/>
          <p:nvPr/>
        </p:nvSpPr>
        <p:spPr>
          <a:xfrm>
            <a:off x="0" y="6034424"/>
            <a:ext cx="12191999" cy="369332"/>
          </a:xfrm>
          <a:prstGeom prst="rect">
            <a:avLst/>
          </a:prstGeom>
          <a:solidFill>
            <a:srgbClr val="262626"/>
          </a:solidFill>
          <a:ln>
            <a:solidFill>
              <a:srgbClr val="26262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lumMod val="95000"/>
                  </a:schemeClr>
                </a:solidFill>
              </a:rPr>
              <a:t>III. Qualifying OSPs: Limited Liability</a:t>
            </a:r>
          </a:p>
        </p:txBody>
      </p:sp>
    </p:spTree>
    <p:extLst>
      <p:ext uri="{BB962C8B-B14F-4D97-AF65-F5344CB8AC3E}">
        <p14:creationId xmlns:p14="http://schemas.microsoft.com/office/powerpoint/2010/main" val="2242480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0B761-AE27-8874-5D37-142EF9CFFCA8}"/>
              </a:ext>
            </a:extLst>
          </p:cNvPr>
          <p:cNvSpPr>
            <a:spLocks noGrp="1"/>
          </p:cNvSpPr>
          <p:nvPr>
            <p:ph type="title"/>
          </p:nvPr>
        </p:nvSpPr>
        <p:spPr>
          <a:xfrm>
            <a:off x="758952" y="758952"/>
            <a:ext cx="10663059" cy="813501"/>
          </a:xfrm>
        </p:spPr>
        <p:txBody>
          <a:bodyPr>
            <a:normAutofit fontScale="90000"/>
          </a:bodyPr>
          <a:lstStyle/>
          <a:p>
            <a:r>
              <a:rPr lang="en-US"/>
              <a:t>Do these pictures look familiar?</a:t>
            </a:r>
          </a:p>
        </p:txBody>
      </p:sp>
      <p:pic>
        <p:nvPicPr>
          <p:cNvPr id="4" name="Content Placeholder 3" descr="A screenshot of a computer error&#10;&#10;Description automatically generated">
            <a:extLst>
              <a:ext uri="{FF2B5EF4-FFF2-40B4-BE49-F238E27FC236}">
                <a16:creationId xmlns:a16="http://schemas.microsoft.com/office/drawing/2014/main" id="{EC0AD6E1-353C-53D6-2B69-5A3A42B440C4}"/>
              </a:ext>
            </a:extLst>
          </p:cNvPr>
          <p:cNvPicPr>
            <a:picLocks noGrp="1" noChangeAspect="1"/>
          </p:cNvPicPr>
          <p:nvPr>
            <p:ph idx="1"/>
          </p:nvPr>
        </p:nvPicPr>
        <p:blipFill>
          <a:blip r:embed="rId2"/>
          <a:stretch>
            <a:fillRect/>
          </a:stretch>
        </p:blipFill>
        <p:spPr>
          <a:xfrm>
            <a:off x="2574548" y="4406504"/>
            <a:ext cx="7034048" cy="1665889"/>
          </a:xfrm>
        </p:spPr>
      </p:pic>
      <p:pic>
        <p:nvPicPr>
          <p:cNvPr id="5" name="Picture 4" descr="A screen shot of a black background&#10;&#10;Description automatically generated">
            <a:extLst>
              <a:ext uri="{FF2B5EF4-FFF2-40B4-BE49-F238E27FC236}">
                <a16:creationId xmlns:a16="http://schemas.microsoft.com/office/drawing/2014/main" id="{BF24F3F8-F52F-E632-BF33-BAF1FB6B6C4E}"/>
              </a:ext>
            </a:extLst>
          </p:cNvPr>
          <p:cNvPicPr>
            <a:picLocks noChangeAspect="1"/>
          </p:cNvPicPr>
          <p:nvPr/>
        </p:nvPicPr>
        <p:blipFill>
          <a:blip r:embed="rId3"/>
          <a:srcRect t="38569" r="110" b="-199"/>
          <a:stretch/>
        </p:blipFill>
        <p:spPr>
          <a:xfrm>
            <a:off x="3130768" y="2039170"/>
            <a:ext cx="5937038" cy="2036992"/>
          </a:xfrm>
          <a:prstGeom prst="rect">
            <a:avLst/>
          </a:prstGeom>
        </p:spPr>
      </p:pic>
    </p:spTree>
    <p:extLst>
      <p:ext uri="{BB962C8B-B14F-4D97-AF65-F5344CB8AC3E}">
        <p14:creationId xmlns:p14="http://schemas.microsoft.com/office/powerpoint/2010/main" val="4114013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975A8-38D7-1C86-FE45-69EF415EA913}"/>
              </a:ext>
            </a:extLst>
          </p:cNvPr>
          <p:cNvSpPr>
            <a:spLocks noGrp="1"/>
          </p:cNvSpPr>
          <p:nvPr>
            <p:ph type="title"/>
          </p:nvPr>
        </p:nvSpPr>
        <p:spPr>
          <a:xfrm>
            <a:off x="758952" y="758952"/>
            <a:ext cx="10672148" cy="847482"/>
          </a:xfrm>
        </p:spPr>
        <p:txBody>
          <a:bodyPr>
            <a:normAutofit fontScale="90000"/>
          </a:bodyPr>
          <a:lstStyle/>
          <a:p>
            <a:r>
              <a:rPr lang="en-US" sz="3600">
                <a:solidFill>
                  <a:srgbClr val="262626"/>
                </a:solidFill>
                <a:latin typeface="Sitka Banner"/>
              </a:rPr>
              <a:t>Hosting</a:t>
            </a:r>
            <a:r>
              <a:rPr lang="en-US" sz="3600" i="1" baseline="0">
                <a:solidFill>
                  <a:srgbClr val="262626"/>
                </a:solidFill>
                <a:latin typeface="Sitka Banner"/>
              </a:rPr>
              <a:t> safe harbor – eligibility conditions: §512(</a:t>
            </a:r>
            <a:r>
              <a:rPr lang="en-US" sz="3600">
                <a:solidFill>
                  <a:srgbClr val="262626"/>
                </a:solidFill>
                <a:latin typeface="Sitka Banner"/>
              </a:rPr>
              <a:t>c</a:t>
            </a:r>
            <a:r>
              <a:rPr lang="en-US" sz="3600" i="1" baseline="0">
                <a:solidFill>
                  <a:srgbClr val="262626"/>
                </a:solidFill>
                <a:latin typeface="Sitka Banner"/>
              </a:rPr>
              <a:t>)(2)</a:t>
            </a:r>
            <a:r>
              <a:rPr lang="en-US" sz="3600">
                <a:latin typeface="Sitka Banner"/>
                <a:ea typeface="Sitka Banner"/>
                <a:cs typeface="Sitka Banner"/>
              </a:rPr>
              <a:t>​ - ct.</a:t>
            </a:r>
            <a:endParaRPr lang="en-US"/>
          </a:p>
        </p:txBody>
      </p:sp>
      <p:sp>
        <p:nvSpPr>
          <p:cNvPr id="3" name="Content Placeholder 2">
            <a:extLst>
              <a:ext uri="{FF2B5EF4-FFF2-40B4-BE49-F238E27FC236}">
                <a16:creationId xmlns:a16="http://schemas.microsoft.com/office/drawing/2014/main" id="{92B37673-C04A-30C6-2B80-D2F3BF87A98B}"/>
              </a:ext>
            </a:extLst>
          </p:cNvPr>
          <p:cNvSpPr>
            <a:spLocks noGrp="1"/>
          </p:cNvSpPr>
          <p:nvPr>
            <p:ph idx="1"/>
          </p:nvPr>
        </p:nvSpPr>
        <p:spPr>
          <a:xfrm>
            <a:off x="761611" y="1572516"/>
            <a:ext cx="10668389" cy="3941316"/>
          </a:xfrm>
        </p:spPr>
        <p:txBody>
          <a:bodyPr vert="horz" lIns="91440" tIns="45720" rIns="91440" bIns="45720" rtlCol="0" anchor="t">
            <a:normAutofit lnSpcReduction="10000"/>
          </a:bodyPr>
          <a:lstStyle/>
          <a:p>
            <a:r>
              <a:rPr lang="en-US">
                <a:ea typeface="+mn-lt"/>
                <a:cs typeface="+mn-lt"/>
              </a:rPr>
              <a:t>Designate an agent for receipt of copyright claims both on the OSP’s website and in an online US Copyright Office filing</a:t>
            </a:r>
          </a:p>
          <a:p>
            <a:r>
              <a:rPr lang="en-US" b="1">
                <a:ea typeface="+mn-lt"/>
                <a:cs typeface="+mn-lt"/>
              </a:rPr>
              <a:t>Not derive direct financial benefit</a:t>
            </a:r>
            <a:r>
              <a:rPr lang="en-US">
                <a:ea typeface="+mn-lt"/>
                <a:cs typeface="+mn-lt"/>
              </a:rPr>
              <a:t> from infringement in circumstances where the OSP has </a:t>
            </a:r>
            <a:r>
              <a:rPr lang="en-US" i="0">
                <a:ea typeface="+mn-lt"/>
                <a:cs typeface="+mn-lt"/>
              </a:rPr>
              <a:t>the </a:t>
            </a:r>
            <a:r>
              <a:rPr lang="en-US">
                <a:ea typeface="+mn-lt"/>
                <a:cs typeface="+mn-lt"/>
              </a:rPr>
              <a:t>right and ability to control </a:t>
            </a:r>
            <a:r>
              <a:rPr lang="en-US" i="0">
                <a:ea typeface="+mn-lt"/>
                <a:cs typeface="+mn-lt"/>
              </a:rPr>
              <a:t>the infringing activity</a:t>
            </a:r>
          </a:p>
          <a:p>
            <a:pPr marL="468630" lvl="1" indent="-285750">
              <a:buFont typeface="Arial" panose="020B0604020202020204" pitchFamily="34" charset="0"/>
              <a:buChar char="•"/>
            </a:pPr>
            <a:r>
              <a:rPr lang="en-US" i="0">
                <a:ea typeface="+mn-lt"/>
                <a:cs typeface="+mn-lt"/>
              </a:rPr>
              <a:t>In </a:t>
            </a:r>
            <a:r>
              <a:rPr lang="en-US" b="1">
                <a:ea typeface="+mn-lt"/>
                <a:cs typeface="+mn-lt"/>
              </a:rPr>
              <a:t>A&amp;M Records, Inc. v. Napster, Inc., </a:t>
            </a:r>
            <a:r>
              <a:rPr lang="en-US" b="1" i="0">
                <a:ea typeface="+mn-lt"/>
                <a:cs typeface="+mn-lt"/>
                <a:hlinkClick r:id="rId2"/>
              </a:rPr>
              <a:t>239 F.3d 1004 (9th Cir. 2001)</a:t>
            </a:r>
            <a:r>
              <a:rPr lang="en-US" i="0">
                <a:ea typeface="+mn-lt"/>
                <a:cs typeface="+mn-lt"/>
              </a:rPr>
              <a:t>, the court held that copyrighted material on Napster's system created a "draw" for customers which resulted in a direct financial benefit because Napster's future revenue was directly dependent on increases in user-base.</a:t>
            </a:r>
          </a:p>
          <a:p>
            <a:pPr marL="468630" lvl="1" indent="-285750">
              <a:buFont typeface="Arial" panose="020B0604020202020204" pitchFamily="34" charset="0"/>
              <a:buChar char="•"/>
            </a:pPr>
            <a:r>
              <a:rPr lang="en-US" i="0">
                <a:ea typeface="+mn-lt"/>
                <a:cs typeface="+mn-lt"/>
              </a:rPr>
              <a:t>Conversely, in </a:t>
            </a:r>
            <a:r>
              <a:rPr lang="en-US" b="1">
                <a:ea typeface="+mn-lt"/>
                <a:cs typeface="+mn-lt"/>
              </a:rPr>
              <a:t>Ellison v. Robertson</a:t>
            </a:r>
            <a:r>
              <a:rPr lang="en-US" b="1" i="0">
                <a:ea typeface="+mn-lt"/>
                <a:cs typeface="+mn-lt"/>
              </a:rPr>
              <a:t>,</a:t>
            </a:r>
            <a:r>
              <a:rPr lang="en-US" i="0">
                <a:ea typeface="+mn-lt"/>
                <a:cs typeface="+mn-lt"/>
              </a:rPr>
              <a:t> </a:t>
            </a:r>
            <a:r>
              <a:rPr lang="en-US" b="1" i="0">
                <a:ea typeface="+mn-lt"/>
                <a:cs typeface="+mn-lt"/>
                <a:hlinkClick r:id="rId3"/>
              </a:rPr>
              <a:t>357 F.3d 1072 (9th Cir. 2004)</a:t>
            </a:r>
            <a:r>
              <a:rPr lang="en-US" i="0">
                <a:ea typeface="+mn-lt"/>
                <a:cs typeface="+mn-lt"/>
              </a:rPr>
              <a:t>, the court held that AOL did not receive a direct financial benefit when a user stored infringing material on its server because the copyrighted work did not "draw" new customers. AOL neither "attracted [nor] retained…[nor] lost…subscriptions" as a result of the infringing material.</a:t>
            </a:r>
          </a:p>
          <a:p>
            <a:pPr marL="525780" lvl="1" indent="-342900">
              <a:buChar char="•"/>
            </a:pPr>
            <a:endParaRPr lang="en-US" sz="2000" i="0">
              <a:ea typeface="+mn-lt"/>
              <a:cs typeface="+mn-lt"/>
            </a:endParaRPr>
          </a:p>
        </p:txBody>
      </p:sp>
      <p:sp>
        <p:nvSpPr>
          <p:cNvPr id="5" name="TextBox 4">
            <a:extLst>
              <a:ext uri="{FF2B5EF4-FFF2-40B4-BE49-F238E27FC236}">
                <a16:creationId xmlns:a16="http://schemas.microsoft.com/office/drawing/2014/main" id="{F6A33171-B0B1-6B92-B15B-AC5987CDB8C6}"/>
              </a:ext>
            </a:extLst>
          </p:cNvPr>
          <p:cNvSpPr txBox="1"/>
          <p:nvPr/>
        </p:nvSpPr>
        <p:spPr>
          <a:xfrm>
            <a:off x="0" y="6034424"/>
            <a:ext cx="12191999" cy="369332"/>
          </a:xfrm>
          <a:prstGeom prst="rect">
            <a:avLst/>
          </a:prstGeom>
          <a:solidFill>
            <a:srgbClr val="262626"/>
          </a:solidFill>
          <a:ln>
            <a:solidFill>
              <a:srgbClr val="26262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lumMod val="95000"/>
                  </a:schemeClr>
                </a:solidFill>
              </a:rPr>
              <a:t>III. Qualifying OSPs: Limited Liability</a:t>
            </a:r>
          </a:p>
        </p:txBody>
      </p:sp>
    </p:spTree>
    <p:extLst>
      <p:ext uri="{BB962C8B-B14F-4D97-AF65-F5344CB8AC3E}">
        <p14:creationId xmlns:p14="http://schemas.microsoft.com/office/powerpoint/2010/main" val="22999671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975A8-38D7-1C86-FE45-69EF415EA913}"/>
              </a:ext>
            </a:extLst>
          </p:cNvPr>
          <p:cNvSpPr>
            <a:spLocks noGrp="1"/>
          </p:cNvSpPr>
          <p:nvPr>
            <p:ph type="title"/>
          </p:nvPr>
        </p:nvSpPr>
        <p:spPr>
          <a:xfrm>
            <a:off x="758952" y="758952"/>
            <a:ext cx="10672148" cy="847482"/>
          </a:xfrm>
        </p:spPr>
        <p:txBody>
          <a:bodyPr>
            <a:normAutofit/>
          </a:bodyPr>
          <a:lstStyle/>
          <a:p>
            <a:r>
              <a:rPr lang="en-US" sz="4900">
                <a:solidFill>
                  <a:srgbClr val="262626"/>
                </a:solidFill>
                <a:latin typeface="Sitka Banner"/>
              </a:rPr>
              <a:t>Linking safe</a:t>
            </a:r>
            <a:r>
              <a:rPr lang="en-US" sz="4900" i="1" baseline="0">
                <a:solidFill>
                  <a:srgbClr val="262626"/>
                </a:solidFill>
                <a:latin typeface="Sitka Banner"/>
              </a:rPr>
              <a:t> harbor: §512(</a:t>
            </a:r>
            <a:r>
              <a:rPr lang="en-US" sz="4900">
                <a:solidFill>
                  <a:srgbClr val="262626"/>
                </a:solidFill>
                <a:latin typeface="Sitka Banner"/>
              </a:rPr>
              <a:t>d</a:t>
            </a:r>
            <a:r>
              <a:rPr lang="en-US" sz="4900" i="1" baseline="0">
                <a:solidFill>
                  <a:srgbClr val="262626"/>
                </a:solidFill>
                <a:latin typeface="Sitka Banner"/>
              </a:rPr>
              <a:t>)</a:t>
            </a:r>
            <a:endParaRPr lang="en-US" sz="4900"/>
          </a:p>
        </p:txBody>
      </p:sp>
      <p:sp>
        <p:nvSpPr>
          <p:cNvPr id="3" name="Content Placeholder 2">
            <a:extLst>
              <a:ext uri="{FF2B5EF4-FFF2-40B4-BE49-F238E27FC236}">
                <a16:creationId xmlns:a16="http://schemas.microsoft.com/office/drawing/2014/main" id="{92B37673-C04A-30C6-2B80-D2F3BF87A98B}"/>
              </a:ext>
            </a:extLst>
          </p:cNvPr>
          <p:cNvSpPr>
            <a:spLocks noGrp="1"/>
          </p:cNvSpPr>
          <p:nvPr>
            <p:ph idx="1"/>
          </p:nvPr>
        </p:nvSpPr>
        <p:spPr>
          <a:xfrm>
            <a:off x="761611" y="1572516"/>
            <a:ext cx="10668389" cy="3941316"/>
          </a:xfrm>
        </p:spPr>
        <p:txBody>
          <a:bodyPr vert="horz" lIns="91440" tIns="45720" rIns="91440" bIns="45720" rtlCol="0" anchor="t">
            <a:normAutofit/>
          </a:bodyPr>
          <a:lstStyle/>
          <a:p>
            <a:r>
              <a:rPr lang="en-US">
                <a:ea typeface="+mn-lt"/>
                <a:cs typeface="+mn-lt"/>
              </a:rPr>
              <a:t>“A service provider shall not be liable … for infringement of copyright by reason of the provider </a:t>
            </a:r>
            <a:r>
              <a:rPr lang="en-US" b="1">
                <a:ea typeface="+mn-lt"/>
                <a:cs typeface="+mn-lt"/>
              </a:rPr>
              <a:t>referring or linking users to an online location</a:t>
            </a:r>
            <a:r>
              <a:rPr lang="en-US">
                <a:ea typeface="+mn-lt"/>
                <a:cs typeface="+mn-lt"/>
              </a:rPr>
              <a:t> containing infringing material or infringing activity, by using information location tools, including a directory, index, reference, pointer, or hypertext link …”</a:t>
            </a:r>
          </a:p>
          <a:p>
            <a:r>
              <a:rPr lang="en-US">
                <a:ea typeface="+mn-lt"/>
                <a:cs typeface="+mn-lt"/>
              </a:rPr>
              <a:t>In other words, no liability for providing a search engine that leads to infringing matter</a:t>
            </a:r>
          </a:p>
          <a:p>
            <a:r>
              <a:rPr lang="en-US" err="1">
                <a:ea typeface="+mn-lt"/>
                <a:cs typeface="+mn-lt"/>
              </a:rPr>
              <a:t>Eg</a:t>
            </a:r>
            <a:r>
              <a:rPr lang="en-US">
                <a:ea typeface="+mn-lt"/>
                <a:cs typeface="+mn-lt"/>
              </a:rPr>
              <a:t>: search engine (Google, Yahoo, Bing, etc.)</a:t>
            </a:r>
          </a:p>
          <a:p>
            <a:endParaRPr lang="en-US" i="0">
              <a:ea typeface="+mn-lt"/>
              <a:cs typeface="+mn-lt"/>
            </a:endParaRPr>
          </a:p>
          <a:p>
            <a:pPr marL="525780" lvl="1" indent="-342900">
              <a:buChar char="•"/>
            </a:pPr>
            <a:endParaRPr lang="en-US" sz="2000" i="0">
              <a:ea typeface="+mn-lt"/>
              <a:cs typeface="+mn-lt"/>
            </a:endParaRPr>
          </a:p>
        </p:txBody>
      </p:sp>
      <p:sp>
        <p:nvSpPr>
          <p:cNvPr id="5" name="TextBox 4">
            <a:extLst>
              <a:ext uri="{FF2B5EF4-FFF2-40B4-BE49-F238E27FC236}">
                <a16:creationId xmlns:a16="http://schemas.microsoft.com/office/drawing/2014/main" id="{19A72BCD-F510-14F7-86B8-8B061B96742C}"/>
              </a:ext>
            </a:extLst>
          </p:cNvPr>
          <p:cNvSpPr txBox="1"/>
          <p:nvPr/>
        </p:nvSpPr>
        <p:spPr>
          <a:xfrm>
            <a:off x="0" y="6034424"/>
            <a:ext cx="12191999" cy="369332"/>
          </a:xfrm>
          <a:prstGeom prst="rect">
            <a:avLst/>
          </a:prstGeom>
          <a:solidFill>
            <a:srgbClr val="262626"/>
          </a:solidFill>
          <a:ln>
            <a:solidFill>
              <a:srgbClr val="26262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lumMod val="95000"/>
                  </a:schemeClr>
                </a:solidFill>
              </a:rPr>
              <a:t>III. Qualifying OSPs: Limited Liability</a:t>
            </a:r>
          </a:p>
        </p:txBody>
      </p:sp>
    </p:spTree>
    <p:extLst>
      <p:ext uri="{BB962C8B-B14F-4D97-AF65-F5344CB8AC3E}">
        <p14:creationId xmlns:p14="http://schemas.microsoft.com/office/powerpoint/2010/main" val="1851479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975A8-38D7-1C86-FE45-69EF415EA913}"/>
              </a:ext>
            </a:extLst>
          </p:cNvPr>
          <p:cNvSpPr>
            <a:spLocks noGrp="1"/>
          </p:cNvSpPr>
          <p:nvPr>
            <p:ph type="title"/>
          </p:nvPr>
        </p:nvSpPr>
        <p:spPr>
          <a:xfrm>
            <a:off x="758952" y="758952"/>
            <a:ext cx="10672148" cy="847482"/>
          </a:xfrm>
        </p:spPr>
        <p:txBody>
          <a:bodyPr>
            <a:normAutofit/>
          </a:bodyPr>
          <a:lstStyle/>
          <a:p>
            <a:r>
              <a:rPr lang="en-US" sz="3600">
                <a:solidFill>
                  <a:srgbClr val="262626"/>
                </a:solidFill>
                <a:latin typeface="Sitka Banner"/>
              </a:rPr>
              <a:t>Linking safe</a:t>
            </a:r>
            <a:r>
              <a:rPr lang="en-US" sz="3600" i="1" baseline="0">
                <a:solidFill>
                  <a:srgbClr val="262626"/>
                </a:solidFill>
                <a:latin typeface="Sitka Banner"/>
              </a:rPr>
              <a:t> harbor – eligibility conditions: §512(</a:t>
            </a:r>
            <a:r>
              <a:rPr lang="en-US" sz="3600">
                <a:solidFill>
                  <a:srgbClr val="262626"/>
                </a:solidFill>
                <a:latin typeface="Sitka Banner"/>
              </a:rPr>
              <a:t>d</a:t>
            </a:r>
            <a:r>
              <a:rPr lang="en-US" sz="3600" i="1" baseline="0">
                <a:solidFill>
                  <a:srgbClr val="262626"/>
                </a:solidFill>
                <a:latin typeface="Sitka Banner"/>
              </a:rPr>
              <a:t>)(</a:t>
            </a:r>
            <a:r>
              <a:rPr lang="en-US" sz="3600">
                <a:solidFill>
                  <a:srgbClr val="262626"/>
                </a:solidFill>
                <a:latin typeface="Sitka Banner"/>
              </a:rPr>
              <a:t>1-3</a:t>
            </a:r>
            <a:r>
              <a:rPr lang="en-US" sz="3600" i="1" baseline="0">
                <a:solidFill>
                  <a:srgbClr val="262626"/>
                </a:solidFill>
                <a:latin typeface="Sitka Banner"/>
              </a:rPr>
              <a:t>)</a:t>
            </a:r>
            <a:r>
              <a:rPr lang="en-US" sz="3600">
                <a:latin typeface="Sitka Banner"/>
                <a:ea typeface="Sitka Banner"/>
                <a:cs typeface="Sitka Banner"/>
              </a:rPr>
              <a:t>​</a:t>
            </a:r>
            <a:endParaRPr lang="en-US" sz="3600"/>
          </a:p>
        </p:txBody>
      </p:sp>
      <p:sp>
        <p:nvSpPr>
          <p:cNvPr id="3" name="Content Placeholder 2">
            <a:extLst>
              <a:ext uri="{FF2B5EF4-FFF2-40B4-BE49-F238E27FC236}">
                <a16:creationId xmlns:a16="http://schemas.microsoft.com/office/drawing/2014/main" id="{92B37673-C04A-30C6-2B80-D2F3BF87A98B}"/>
              </a:ext>
            </a:extLst>
          </p:cNvPr>
          <p:cNvSpPr>
            <a:spLocks noGrp="1"/>
          </p:cNvSpPr>
          <p:nvPr>
            <p:ph idx="1"/>
          </p:nvPr>
        </p:nvSpPr>
        <p:spPr>
          <a:xfrm>
            <a:off x="761611" y="1572516"/>
            <a:ext cx="10668389" cy="3941316"/>
          </a:xfrm>
        </p:spPr>
        <p:txBody>
          <a:bodyPr vert="horz" lIns="91440" tIns="45720" rIns="91440" bIns="45720" rtlCol="0" anchor="t">
            <a:normAutofit/>
          </a:bodyPr>
          <a:lstStyle/>
          <a:p>
            <a:r>
              <a:rPr lang="en-US">
                <a:ea typeface="+mn-lt"/>
                <a:cs typeface="+mn-lt"/>
              </a:rPr>
              <a:t>Compliance with </a:t>
            </a:r>
            <a:r>
              <a:rPr lang="en-US" i="0">
                <a:ea typeface="+mn-lt"/>
                <a:cs typeface="+mn-lt"/>
              </a:rPr>
              <a:t>the </a:t>
            </a:r>
            <a:r>
              <a:rPr lang="en-US">
                <a:ea typeface="+mn-lt"/>
                <a:cs typeface="+mn-lt"/>
              </a:rPr>
              <a:t>Notice </a:t>
            </a:r>
            <a:r>
              <a:rPr lang="en-US" i="0">
                <a:ea typeface="+mn-lt"/>
                <a:cs typeface="+mn-lt"/>
              </a:rPr>
              <a:t>&amp;</a:t>
            </a:r>
            <a:r>
              <a:rPr lang="en-US">
                <a:ea typeface="+mn-lt"/>
                <a:cs typeface="+mn-lt"/>
              </a:rPr>
              <a:t> Takedown </a:t>
            </a:r>
            <a:r>
              <a:rPr lang="en-US" i="0">
                <a:ea typeface="+mn-lt"/>
                <a:cs typeface="+mn-lt"/>
              </a:rPr>
              <a:t>system</a:t>
            </a:r>
          </a:p>
          <a:p>
            <a:r>
              <a:rPr lang="en-US">
                <a:ea typeface="+mn-lt"/>
                <a:cs typeface="+mn-lt"/>
              </a:rPr>
              <a:t>Lack of knowledge or awareness and prompt takedown upon knowledge or awareness</a:t>
            </a:r>
          </a:p>
          <a:p>
            <a:r>
              <a:rPr lang="en-US">
                <a:ea typeface="+mn-lt"/>
                <a:cs typeface="+mn-lt"/>
              </a:rPr>
              <a:t>No direct financial benefit</a:t>
            </a:r>
          </a:p>
          <a:p>
            <a:pPr marL="525780" lvl="1" indent="-342900"/>
            <a:endParaRPr lang="en-US" i="0">
              <a:ea typeface="+mn-lt"/>
              <a:cs typeface="+mn-lt"/>
            </a:endParaRPr>
          </a:p>
        </p:txBody>
      </p:sp>
      <p:sp>
        <p:nvSpPr>
          <p:cNvPr id="5" name="TextBox 4">
            <a:extLst>
              <a:ext uri="{FF2B5EF4-FFF2-40B4-BE49-F238E27FC236}">
                <a16:creationId xmlns:a16="http://schemas.microsoft.com/office/drawing/2014/main" id="{083006E0-E4A1-9D5B-2E52-EAB65DADA163}"/>
              </a:ext>
            </a:extLst>
          </p:cNvPr>
          <p:cNvSpPr txBox="1"/>
          <p:nvPr/>
        </p:nvSpPr>
        <p:spPr>
          <a:xfrm>
            <a:off x="0" y="6034424"/>
            <a:ext cx="12191999" cy="369332"/>
          </a:xfrm>
          <a:prstGeom prst="rect">
            <a:avLst/>
          </a:prstGeom>
          <a:solidFill>
            <a:srgbClr val="262626"/>
          </a:solidFill>
          <a:ln>
            <a:solidFill>
              <a:srgbClr val="26262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lumMod val="95000"/>
                  </a:schemeClr>
                </a:solidFill>
              </a:rPr>
              <a:t>III. Qualifying OSPs: Limited Liability</a:t>
            </a:r>
          </a:p>
        </p:txBody>
      </p:sp>
    </p:spTree>
    <p:extLst>
      <p:ext uri="{BB962C8B-B14F-4D97-AF65-F5344CB8AC3E}">
        <p14:creationId xmlns:p14="http://schemas.microsoft.com/office/powerpoint/2010/main" val="27067155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13420-2CEF-FB14-7A39-F4C6A1FFAB1F}"/>
              </a:ext>
            </a:extLst>
          </p:cNvPr>
          <p:cNvSpPr>
            <a:spLocks noGrp="1"/>
          </p:cNvSpPr>
          <p:nvPr>
            <p:ph type="title"/>
          </p:nvPr>
        </p:nvSpPr>
        <p:spPr>
          <a:xfrm>
            <a:off x="818073" y="2964864"/>
            <a:ext cx="10557956" cy="1365294"/>
          </a:xfrm>
        </p:spPr>
        <p:txBody>
          <a:bodyPr>
            <a:normAutofit/>
          </a:bodyPr>
          <a:lstStyle/>
          <a:p>
            <a:pPr algn="ctr"/>
            <a:r>
              <a:rPr lang="en-US"/>
              <a:t>IV. Other Sections</a:t>
            </a:r>
          </a:p>
        </p:txBody>
      </p:sp>
    </p:spTree>
    <p:extLst>
      <p:ext uri="{BB962C8B-B14F-4D97-AF65-F5344CB8AC3E}">
        <p14:creationId xmlns:p14="http://schemas.microsoft.com/office/powerpoint/2010/main" val="41615614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F52FD-79EA-BABA-E063-4593EECD7075}"/>
              </a:ext>
            </a:extLst>
          </p:cNvPr>
          <p:cNvSpPr>
            <a:spLocks noGrp="1"/>
          </p:cNvSpPr>
          <p:nvPr>
            <p:ph type="title"/>
          </p:nvPr>
        </p:nvSpPr>
        <p:spPr>
          <a:xfrm>
            <a:off x="766649" y="589619"/>
            <a:ext cx="10660689" cy="824565"/>
          </a:xfrm>
        </p:spPr>
        <p:txBody>
          <a:bodyPr>
            <a:normAutofit fontScale="90000"/>
          </a:bodyPr>
          <a:lstStyle/>
          <a:p>
            <a:r>
              <a:rPr lang="en-US"/>
              <a:t>Other sections (e-h)</a:t>
            </a:r>
          </a:p>
        </p:txBody>
      </p:sp>
      <p:sp>
        <p:nvSpPr>
          <p:cNvPr id="3" name="Content Placeholder 2">
            <a:extLst>
              <a:ext uri="{FF2B5EF4-FFF2-40B4-BE49-F238E27FC236}">
                <a16:creationId xmlns:a16="http://schemas.microsoft.com/office/drawing/2014/main" id="{D978FBF1-F931-1035-1748-F9DB0517A12F}"/>
              </a:ext>
            </a:extLst>
          </p:cNvPr>
          <p:cNvSpPr>
            <a:spLocks noGrp="1"/>
          </p:cNvSpPr>
          <p:nvPr>
            <p:ph idx="1"/>
          </p:nvPr>
        </p:nvSpPr>
        <p:spPr>
          <a:xfrm>
            <a:off x="769308" y="1414640"/>
            <a:ext cx="11016720" cy="4505510"/>
          </a:xfrm>
        </p:spPr>
        <p:txBody>
          <a:bodyPr vert="horz" lIns="91440" tIns="45720" rIns="91440" bIns="45720" rtlCol="0" anchor="t">
            <a:noAutofit/>
          </a:bodyPr>
          <a:lstStyle/>
          <a:p>
            <a:r>
              <a:rPr lang="en-US">
                <a:solidFill>
                  <a:srgbClr val="000000"/>
                </a:solidFill>
                <a:ea typeface="+mn-lt"/>
                <a:cs typeface="+mn-lt"/>
              </a:rPr>
              <a:t>§</a:t>
            </a:r>
            <a:r>
              <a:rPr lang="en-US">
                <a:solidFill>
                  <a:srgbClr val="000000"/>
                </a:solidFill>
                <a:latin typeface="Avenir Next LT Pro"/>
              </a:rPr>
              <a:t>512(e): protects nonprofit educational institutions from liability for the actions of faculty and graduate student employees who place infringing material online</a:t>
            </a:r>
            <a:endParaRPr lang="en-US" i="1">
              <a:solidFill>
                <a:srgbClr val="262626"/>
              </a:solidFill>
              <a:latin typeface="Avenir Next LT Pro"/>
            </a:endParaRPr>
          </a:p>
          <a:p>
            <a:pPr marL="354330" lvl="1" indent="-171450">
              <a:buFont typeface="Courier New" panose="020B0604020202020204" pitchFamily="34" charset="0"/>
              <a:buChar char="o"/>
            </a:pPr>
            <a:r>
              <a:rPr lang="en-US" i="0">
                <a:solidFill>
                  <a:srgbClr val="000000"/>
                </a:solidFill>
                <a:latin typeface="Avenir Next LT Pro"/>
              </a:rPr>
              <a:t>For the immunity to apply, the materials must not be course materials for a course taught by the faculty or graduate student employee, and the institution must not have received more than two infringement notifications about the same individual during the preceding 3 years. The institution must also distribute informational materials about US copyright laws to all the users of its network.</a:t>
            </a:r>
            <a:endParaRPr lang="en-US" i="0">
              <a:latin typeface="Avenir Next LT Pro"/>
            </a:endParaRPr>
          </a:p>
          <a:p>
            <a:r>
              <a:rPr lang="en-US">
                <a:solidFill>
                  <a:srgbClr val="000000"/>
                </a:solidFill>
                <a:latin typeface="Avenir Next LT Pro"/>
              </a:rPr>
              <a:t>§512(f): deters false claims of infringement by imposing liability on anyone making such claims for the damages suffered by other parties as a result of the OSP’s reliance on the false claim, and associated legal fees</a:t>
            </a:r>
            <a:endParaRPr lang="en-US">
              <a:latin typeface="Avenir Next LT Pro"/>
            </a:endParaRPr>
          </a:p>
          <a:p>
            <a:r>
              <a:rPr lang="en-US">
                <a:solidFill>
                  <a:srgbClr val="000000"/>
                </a:solidFill>
                <a:latin typeface="Avenir Next LT Pro"/>
              </a:rPr>
              <a:t>§512(h): identity infringers: allows a copyright owner to force an OSP to reveal identifying information about the user through the use of a subpoena issued by a federal court at the owner’s request </a:t>
            </a:r>
            <a:endParaRPr lang="en-US">
              <a:latin typeface="Avenir Next LT Pro"/>
            </a:endParaRPr>
          </a:p>
        </p:txBody>
      </p:sp>
      <p:sp>
        <p:nvSpPr>
          <p:cNvPr id="5" name="TextBox 4">
            <a:extLst>
              <a:ext uri="{FF2B5EF4-FFF2-40B4-BE49-F238E27FC236}">
                <a16:creationId xmlns:a16="http://schemas.microsoft.com/office/drawing/2014/main" id="{C50293FC-8A44-8AE5-DFF5-F52A4C3D9593}"/>
              </a:ext>
            </a:extLst>
          </p:cNvPr>
          <p:cNvSpPr txBox="1"/>
          <p:nvPr/>
        </p:nvSpPr>
        <p:spPr>
          <a:xfrm>
            <a:off x="0" y="6034424"/>
            <a:ext cx="12191999" cy="369332"/>
          </a:xfrm>
          <a:prstGeom prst="rect">
            <a:avLst/>
          </a:prstGeom>
          <a:solidFill>
            <a:srgbClr val="262626"/>
          </a:solidFill>
          <a:ln>
            <a:solidFill>
              <a:srgbClr val="26262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lumMod val="95000"/>
                  </a:schemeClr>
                </a:solidFill>
              </a:rPr>
              <a:t>IV. Other Sections</a:t>
            </a:r>
          </a:p>
        </p:txBody>
      </p:sp>
    </p:spTree>
    <p:extLst>
      <p:ext uri="{BB962C8B-B14F-4D97-AF65-F5344CB8AC3E}">
        <p14:creationId xmlns:p14="http://schemas.microsoft.com/office/powerpoint/2010/main" val="3282862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F52FD-79EA-BABA-E063-4593EECD7075}"/>
              </a:ext>
            </a:extLst>
          </p:cNvPr>
          <p:cNvSpPr>
            <a:spLocks noGrp="1"/>
          </p:cNvSpPr>
          <p:nvPr>
            <p:ph type="title"/>
          </p:nvPr>
        </p:nvSpPr>
        <p:spPr>
          <a:xfrm>
            <a:off x="758952" y="758952"/>
            <a:ext cx="10660689" cy="824565"/>
          </a:xfrm>
        </p:spPr>
        <p:txBody>
          <a:bodyPr>
            <a:normAutofit fontScale="90000"/>
          </a:bodyPr>
          <a:lstStyle/>
          <a:p>
            <a:r>
              <a:rPr lang="en-US"/>
              <a:t>Other sections (j, l &amp; n)</a:t>
            </a:r>
          </a:p>
        </p:txBody>
      </p:sp>
      <p:sp>
        <p:nvSpPr>
          <p:cNvPr id="3" name="Content Placeholder 2">
            <a:extLst>
              <a:ext uri="{FF2B5EF4-FFF2-40B4-BE49-F238E27FC236}">
                <a16:creationId xmlns:a16="http://schemas.microsoft.com/office/drawing/2014/main" id="{D978FBF1-F931-1035-1748-F9DB0517A12F}"/>
              </a:ext>
            </a:extLst>
          </p:cNvPr>
          <p:cNvSpPr>
            <a:spLocks noGrp="1"/>
          </p:cNvSpPr>
          <p:nvPr>
            <p:ph idx="1"/>
          </p:nvPr>
        </p:nvSpPr>
        <p:spPr>
          <a:xfrm>
            <a:off x="761611" y="1824606"/>
            <a:ext cx="10662660" cy="3689226"/>
          </a:xfrm>
        </p:spPr>
        <p:txBody>
          <a:bodyPr vert="horz" lIns="91440" tIns="45720" rIns="91440" bIns="45720" rtlCol="0" anchor="t">
            <a:noAutofit/>
          </a:bodyPr>
          <a:lstStyle/>
          <a:p>
            <a:pPr>
              <a:buFont typeface="Arial"/>
              <a:buChar char="•"/>
            </a:pPr>
            <a:r>
              <a:rPr lang="en-US">
                <a:solidFill>
                  <a:srgbClr val="000000"/>
                </a:solidFill>
                <a:latin typeface="Avenir Next LT Pro"/>
              </a:rPr>
              <a:t>§512(j): injunctions: OSPs may be compelled by copyright holders to stop providing access to infringing material or to terminate the account of a particular infringer</a:t>
            </a:r>
          </a:p>
          <a:p>
            <a:pPr>
              <a:buFont typeface="Arial"/>
              <a:buChar char="•"/>
            </a:pPr>
            <a:r>
              <a:rPr lang="en-US">
                <a:solidFill>
                  <a:srgbClr val="000000"/>
                </a:solidFill>
                <a:latin typeface="Avenir Next LT Pro"/>
              </a:rPr>
              <a:t>§512(l): ineligibility for a safe harbor does not affect the validity of other defenses</a:t>
            </a:r>
          </a:p>
          <a:p>
            <a:pPr>
              <a:buFont typeface="Arial"/>
              <a:buChar char="•"/>
            </a:pPr>
            <a:r>
              <a:rPr lang="en-US">
                <a:solidFill>
                  <a:srgbClr val="000000"/>
                </a:solidFill>
                <a:latin typeface="Avenir Next LT Pro"/>
              </a:rPr>
              <a:t>§512(n): an OSP may qualify for more than one safe harbor exemption.</a:t>
            </a:r>
            <a:endParaRPr lang="en-US"/>
          </a:p>
          <a:p>
            <a:pPr marL="0" indent="0">
              <a:buNone/>
            </a:pPr>
            <a:endParaRPr lang="en-US">
              <a:solidFill>
                <a:srgbClr val="000000"/>
              </a:solidFill>
              <a:latin typeface="Avenir Next LT Pro"/>
            </a:endParaRPr>
          </a:p>
        </p:txBody>
      </p:sp>
      <p:sp>
        <p:nvSpPr>
          <p:cNvPr id="5" name="TextBox 4">
            <a:extLst>
              <a:ext uri="{FF2B5EF4-FFF2-40B4-BE49-F238E27FC236}">
                <a16:creationId xmlns:a16="http://schemas.microsoft.com/office/drawing/2014/main" id="{7AA3A3BB-52E8-6BFB-AFEE-8CF86A94234B}"/>
              </a:ext>
            </a:extLst>
          </p:cNvPr>
          <p:cNvSpPr txBox="1"/>
          <p:nvPr/>
        </p:nvSpPr>
        <p:spPr>
          <a:xfrm>
            <a:off x="0" y="6034424"/>
            <a:ext cx="12191999" cy="369332"/>
          </a:xfrm>
          <a:prstGeom prst="rect">
            <a:avLst/>
          </a:prstGeom>
          <a:solidFill>
            <a:srgbClr val="262626"/>
          </a:solidFill>
          <a:ln>
            <a:solidFill>
              <a:srgbClr val="26262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lumMod val="95000"/>
                  </a:schemeClr>
                </a:solidFill>
              </a:rPr>
              <a:t>III. Qualifying OSPs: Limited Liability</a:t>
            </a:r>
          </a:p>
        </p:txBody>
      </p:sp>
    </p:spTree>
    <p:extLst>
      <p:ext uri="{BB962C8B-B14F-4D97-AF65-F5344CB8AC3E}">
        <p14:creationId xmlns:p14="http://schemas.microsoft.com/office/powerpoint/2010/main" val="33962886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13420-2CEF-FB14-7A39-F4C6A1FFAB1F}"/>
              </a:ext>
            </a:extLst>
          </p:cNvPr>
          <p:cNvSpPr>
            <a:spLocks noGrp="1"/>
          </p:cNvSpPr>
          <p:nvPr>
            <p:ph type="title"/>
          </p:nvPr>
        </p:nvSpPr>
        <p:spPr>
          <a:xfrm>
            <a:off x="818073" y="2964864"/>
            <a:ext cx="10557956" cy="1365294"/>
          </a:xfrm>
        </p:spPr>
        <p:txBody>
          <a:bodyPr>
            <a:normAutofit/>
          </a:bodyPr>
          <a:lstStyle/>
          <a:p>
            <a:pPr algn="ctr"/>
            <a:r>
              <a:rPr lang="en-US"/>
              <a:t>IV. Current State</a:t>
            </a:r>
          </a:p>
        </p:txBody>
      </p:sp>
    </p:spTree>
    <p:extLst>
      <p:ext uri="{BB962C8B-B14F-4D97-AF65-F5344CB8AC3E}">
        <p14:creationId xmlns:p14="http://schemas.microsoft.com/office/powerpoint/2010/main" val="25090966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5" name="Freeform 6">
            <a:extLst>
              <a:ext uri="{FF2B5EF4-FFF2-40B4-BE49-F238E27FC236}">
                <a16:creationId xmlns:a16="http://schemas.microsoft.com/office/drawing/2014/main" id="{DD4C4B28-6B4B-4445-8535-F516D74E4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cxnSp>
        <p:nvCxnSpPr>
          <p:cNvPr id="27" name="Straight Connector 26">
            <a:extLst>
              <a:ext uri="{FF2B5EF4-FFF2-40B4-BE49-F238E27FC236}">
                <a16:creationId xmlns:a16="http://schemas.microsoft.com/office/drawing/2014/main" id="{0CB1C732-7193-4253-8746-850D090A6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useBgFill="1">
        <p:nvSpPr>
          <p:cNvPr id="29" name="Rectangle 28">
            <a:extLst>
              <a:ext uri="{FF2B5EF4-FFF2-40B4-BE49-F238E27FC236}">
                <a16:creationId xmlns:a16="http://schemas.microsoft.com/office/drawing/2014/main" id="{55B419A7-F817-4767-8CCB-FB0E189C4A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6">
            <a:extLst>
              <a:ext uri="{FF2B5EF4-FFF2-40B4-BE49-F238E27FC236}">
                <a16:creationId xmlns:a16="http://schemas.microsoft.com/office/drawing/2014/main" id="{7021D92D-08FF-45A6-9109-AC9462C7E8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3177" y="667512"/>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p:nvSpPr>
          <p:cNvPr id="33" name="Freeform: Shape 32">
            <a:extLst>
              <a:ext uri="{FF2B5EF4-FFF2-40B4-BE49-F238E27FC236}">
                <a16:creationId xmlns:a16="http://schemas.microsoft.com/office/drawing/2014/main" id="{CD14F0CE-4A68-4F5C-AC85-FF283F9242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76934" y="0"/>
            <a:ext cx="5215066" cy="6858000"/>
          </a:xfrm>
          <a:custGeom>
            <a:avLst/>
            <a:gdLst>
              <a:gd name="connsiteX0" fmla="*/ 0 w 5215066"/>
              <a:gd name="connsiteY0" fmla="*/ 0 h 6858000"/>
              <a:gd name="connsiteX1" fmla="*/ 3197713 w 5215066"/>
              <a:gd name="connsiteY1" fmla="*/ 0 h 6858000"/>
              <a:gd name="connsiteX2" fmla="*/ 3259787 w 5215066"/>
              <a:gd name="connsiteY2" fmla="*/ 39865 h 6858000"/>
              <a:gd name="connsiteX3" fmla="*/ 5215066 w 5215066"/>
              <a:gd name="connsiteY3" fmla="*/ 3723759 h 6858000"/>
              <a:gd name="connsiteX4" fmla="*/ 4202364 w 5215066"/>
              <a:gd name="connsiteY4" fmla="*/ 6549681 h 6858000"/>
              <a:gd name="connsiteX5" fmla="*/ 3922635 w 5215066"/>
              <a:gd name="connsiteY5" fmla="*/ 6858000 h 6858000"/>
              <a:gd name="connsiteX6" fmla="*/ 0 w 5215066"/>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15066" h="6858000">
                <a:moveTo>
                  <a:pt x="0" y="0"/>
                </a:moveTo>
                <a:lnTo>
                  <a:pt x="3197713" y="0"/>
                </a:lnTo>
                <a:lnTo>
                  <a:pt x="3259787" y="39865"/>
                </a:lnTo>
                <a:cubicBezTo>
                  <a:pt x="4439462" y="838237"/>
                  <a:pt x="5215066" y="2190263"/>
                  <a:pt x="5215066" y="3723759"/>
                </a:cubicBezTo>
                <a:cubicBezTo>
                  <a:pt x="5215066" y="4797206"/>
                  <a:pt x="4835020" y="5781733"/>
                  <a:pt x="4202364" y="6549681"/>
                </a:cubicBezTo>
                <a:lnTo>
                  <a:pt x="3922635" y="6858000"/>
                </a:lnTo>
                <a:lnTo>
                  <a:pt x="0" y="6858000"/>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3C9508-5D32-0FE6-2F3F-FD14F6BAC2A4}"/>
              </a:ext>
            </a:extLst>
          </p:cNvPr>
          <p:cNvSpPr>
            <a:spLocks noGrp="1"/>
          </p:cNvSpPr>
          <p:nvPr>
            <p:ph type="title"/>
          </p:nvPr>
        </p:nvSpPr>
        <p:spPr>
          <a:xfrm>
            <a:off x="8045828" y="2044471"/>
            <a:ext cx="3940007" cy="2769750"/>
          </a:xfrm>
        </p:spPr>
        <p:txBody>
          <a:bodyPr vert="horz" lIns="91440" tIns="45720" rIns="91440" bIns="45720" rtlCol="0" anchor="b">
            <a:normAutofit fontScale="90000"/>
          </a:bodyPr>
          <a:lstStyle/>
          <a:p>
            <a:r>
              <a:rPr lang="en-US" sz="5400">
                <a:solidFill>
                  <a:schemeClr val="bg1"/>
                </a:solidFill>
              </a:rPr>
              <a:t>Ambiguities of repeat infringer policy</a:t>
            </a:r>
            <a:endParaRPr lang="en-US">
              <a:solidFill>
                <a:schemeClr val="bg1"/>
              </a:solidFill>
              <a:ea typeface="+mj-ea"/>
              <a:cs typeface="+mj-cs"/>
            </a:endParaRPr>
          </a:p>
        </p:txBody>
      </p:sp>
      <p:sp>
        <p:nvSpPr>
          <p:cNvPr id="17" name="TextBox 16">
            <a:extLst>
              <a:ext uri="{FF2B5EF4-FFF2-40B4-BE49-F238E27FC236}">
                <a16:creationId xmlns:a16="http://schemas.microsoft.com/office/drawing/2014/main" id="{C0F29035-8AEC-18F7-42AF-8872D6EE9C7C}"/>
              </a:ext>
            </a:extLst>
          </p:cNvPr>
          <p:cNvSpPr txBox="1"/>
          <p:nvPr/>
        </p:nvSpPr>
        <p:spPr>
          <a:xfrm>
            <a:off x="0" y="6034424"/>
            <a:ext cx="12191999" cy="369332"/>
          </a:xfrm>
          <a:prstGeom prst="rect">
            <a:avLst/>
          </a:prstGeom>
          <a:solidFill>
            <a:srgbClr val="262626"/>
          </a:solidFill>
          <a:ln>
            <a:solidFill>
              <a:srgbClr val="26262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lumMod val="95000"/>
                  </a:schemeClr>
                </a:solidFill>
              </a:rPr>
              <a:t>V. Current State</a:t>
            </a:r>
          </a:p>
        </p:txBody>
      </p:sp>
      <p:pic>
        <p:nvPicPr>
          <p:cNvPr id="5" name="Picture 4" descr="A table with numbers and symbols&#10;&#10;Description automatically generated">
            <a:extLst>
              <a:ext uri="{FF2B5EF4-FFF2-40B4-BE49-F238E27FC236}">
                <a16:creationId xmlns:a16="http://schemas.microsoft.com/office/drawing/2014/main" id="{0183BB27-C209-50AB-A6B4-7F6FF305F5F5}"/>
              </a:ext>
            </a:extLst>
          </p:cNvPr>
          <p:cNvPicPr>
            <a:picLocks noChangeAspect="1"/>
          </p:cNvPicPr>
          <p:nvPr/>
        </p:nvPicPr>
        <p:blipFill>
          <a:blip r:embed="rId2"/>
          <a:stretch>
            <a:fillRect/>
          </a:stretch>
        </p:blipFill>
        <p:spPr>
          <a:xfrm>
            <a:off x="1136046" y="1377462"/>
            <a:ext cx="5230678" cy="4114800"/>
          </a:xfrm>
          <a:prstGeom prst="rect">
            <a:avLst/>
          </a:prstGeom>
        </p:spPr>
      </p:pic>
    </p:spTree>
    <p:extLst>
      <p:ext uri="{BB962C8B-B14F-4D97-AF65-F5344CB8AC3E}">
        <p14:creationId xmlns:p14="http://schemas.microsoft.com/office/powerpoint/2010/main" val="41634386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5" name="Freeform 6">
            <a:extLst>
              <a:ext uri="{FF2B5EF4-FFF2-40B4-BE49-F238E27FC236}">
                <a16:creationId xmlns:a16="http://schemas.microsoft.com/office/drawing/2014/main" id="{DD4C4B28-6B4B-4445-8535-F516D74E4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cxnSp>
        <p:nvCxnSpPr>
          <p:cNvPr id="27" name="Straight Connector 26">
            <a:extLst>
              <a:ext uri="{FF2B5EF4-FFF2-40B4-BE49-F238E27FC236}">
                <a16:creationId xmlns:a16="http://schemas.microsoft.com/office/drawing/2014/main" id="{0CB1C732-7193-4253-8746-850D090A6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useBgFill="1">
        <p:nvSpPr>
          <p:cNvPr id="29" name="Rectangle 28">
            <a:extLst>
              <a:ext uri="{FF2B5EF4-FFF2-40B4-BE49-F238E27FC236}">
                <a16:creationId xmlns:a16="http://schemas.microsoft.com/office/drawing/2014/main" id="{55B419A7-F817-4767-8CCB-FB0E189C4A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6">
            <a:extLst>
              <a:ext uri="{FF2B5EF4-FFF2-40B4-BE49-F238E27FC236}">
                <a16:creationId xmlns:a16="http://schemas.microsoft.com/office/drawing/2014/main" id="{7021D92D-08FF-45A6-9109-AC9462C7E8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3177" y="667512"/>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p:nvSpPr>
          <p:cNvPr id="33" name="Freeform: Shape 32">
            <a:extLst>
              <a:ext uri="{FF2B5EF4-FFF2-40B4-BE49-F238E27FC236}">
                <a16:creationId xmlns:a16="http://schemas.microsoft.com/office/drawing/2014/main" id="{CD14F0CE-4A68-4F5C-AC85-FF283F9242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76934" y="0"/>
            <a:ext cx="5215066" cy="6858000"/>
          </a:xfrm>
          <a:custGeom>
            <a:avLst/>
            <a:gdLst>
              <a:gd name="connsiteX0" fmla="*/ 0 w 5215066"/>
              <a:gd name="connsiteY0" fmla="*/ 0 h 6858000"/>
              <a:gd name="connsiteX1" fmla="*/ 3197713 w 5215066"/>
              <a:gd name="connsiteY1" fmla="*/ 0 h 6858000"/>
              <a:gd name="connsiteX2" fmla="*/ 3259787 w 5215066"/>
              <a:gd name="connsiteY2" fmla="*/ 39865 h 6858000"/>
              <a:gd name="connsiteX3" fmla="*/ 5215066 w 5215066"/>
              <a:gd name="connsiteY3" fmla="*/ 3723759 h 6858000"/>
              <a:gd name="connsiteX4" fmla="*/ 4202364 w 5215066"/>
              <a:gd name="connsiteY4" fmla="*/ 6549681 h 6858000"/>
              <a:gd name="connsiteX5" fmla="*/ 3922635 w 5215066"/>
              <a:gd name="connsiteY5" fmla="*/ 6858000 h 6858000"/>
              <a:gd name="connsiteX6" fmla="*/ 0 w 5215066"/>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15066" h="6858000">
                <a:moveTo>
                  <a:pt x="0" y="0"/>
                </a:moveTo>
                <a:lnTo>
                  <a:pt x="3197713" y="0"/>
                </a:lnTo>
                <a:lnTo>
                  <a:pt x="3259787" y="39865"/>
                </a:lnTo>
                <a:cubicBezTo>
                  <a:pt x="4439462" y="838237"/>
                  <a:pt x="5215066" y="2190263"/>
                  <a:pt x="5215066" y="3723759"/>
                </a:cubicBezTo>
                <a:cubicBezTo>
                  <a:pt x="5215066" y="4797206"/>
                  <a:pt x="4835020" y="5781733"/>
                  <a:pt x="4202364" y="6549681"/>
                </a:cubicBezTo>
                <a:lnTo>
                  <a:pt x="3922635" y="6858000"/>
                </a:lnTo>
                <a:lnTo>
                  <a:pt x="0" y="6858000"/>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3C9508-5D32-0FE6-2F3F-FD14F6BAC2A4}"/>
              </a:ext>
            </a:extLst>
          </p:cNvPr>
          <p:cNvSpPr>
            <a:spLocks noGrp="1"/>
          </p:cNvSpPr>
          <p:nvPr>
            <p:ph type="title"/>
          </p:nvPr>
        </p:nvSpPr>
        <p:spPr>
          <a:xfrm>
            <a:off x="8044586" y="2043204"/>
            <a:ext cx="3940007" cy="2769750"/>
          </a:xfrm>
        </p:spPr>
        <p:txBody>
          <a:bodyPr vert="horz" lIns="91440" tIns="45720" rIns="91440" bIns="45720" rtlCol="0" anchor="b">
            <a:normAutofit/>
          </a:bodyPr>
          <a:lstStyle/>
          <a:p>
            <a:r>
              <a:rPr lang="en-US" sz="5400" i="1" kern="1200" spc="100" baseline="0">
                <a:solidFill>
                  <a:schemeClr val="bg1"/>
                </a:solidFill>
                <a:latin typeface="+mj-lt"/>
                <a:ea typeface="+mj-ea"/>
                <a:cs typeface="+mj-cs"/>
              </a:rPr>
              <a:t>Notice-and-takedown critiques</a:t>
            </a:r>
          </a:p>
        </p:txBody>
      </p:sp>
      <p:pic>
        <p:nvPicPr>
          <p:cNvPr id="10" name="Content Placeholder 9" descr="A blue text on a white background&#10;&#10;Description automatically generated">
            <a:extLst>
              <a:ext uri="{FF2B5EF4-FFF2-40B4-BE49-F238E27FC236}">
                <a16:creationId xmlns:a16="http://schemas.microsoft.com/office/drawing/2014/main" id="{45FD7A55-F112-D0F7-923B-64F2399E3354}"/>
              </a:ext>
            </a:extLst>
          </p:cNvPr>
          <p:cNvPicPr>
            <a:picLocks noGrp="1" noChangeAspect="1"/>
          </p:cNvPicPr>
          <p:nvPr>
            <p:ph idx="1"/>
          </p:nvPr>
        </p:nvPicPr>
        <p:blipFill>
          <a:blip r:embed="rId2"/>
          <a:stretch>
            <a:fillRect/>
          </a:stretch>
        </p:blipFill>
        <p:spPr>
          <a:xfrm>
            <a:off x="1078991" y="1814947"/>
            <a:ext cx="5393371" cy="3424790"/>
          </a:xfrm>
          <a:prstGeom prst="rect">
            <a:avLst/>
          </a:prstGeom>
        </p:spPr>
      </p:pic>
      <p:sp>
        <p:nvSpPr>
          <p:cNvPr id="17" name="TextBox 16">
            <a:extLst>
              <a:ext uri="{FF2B5EF4-FFF2-40B4-BE49-F238E27FC236}">
                <a16:creationId xmlns:a16="http://schemas.microsoft.com/office/drawing/2014/main" id="{C0F29035-8AEC-18F7-42AF-8872D6EE9C7C}"/>
              </a:ext>
            </a:extLst>
          </p:cNvPr>
          <p:cNvSpPr txBox="1"/>
          <p:nvPr/>
        </p:nvSpPr>
        <p:spPr>
          <a:xfrm>
            <a:off x="0" y="6034424"/>
            <a:ext cx="12191999" cy="369332"/>
          </a:xfrm>
          <a:prstGeom prst="rect">
            <a:avLst/>
          </a:prstGeom>
          <a:solidFill>
            <a:srgbClr val="262626"/>
          </a:solidFill>
          <a:ln>
            <a:solidFill>
              <a:srgbClr val="26262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lumMod val="95000"/>
                  </a:schemeClr>
                </a:solidFill>
              </a:rPr>
              <a:t>V. Current State</a:t>
            </a:r>
          </a:p>
        </p:txBody>
      </p:sp>
    </p:spTree>
    <p:extLst>
      <p:ext uri="{BB962C8B-B14F-4D97-AF65-F5344CB8AC3E}">
        <p14:creationId xmlns:p14="http://schemas.microsoft.com/office/powerpoint/2010/main" val="27813206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5" name="Freeform 6">
            <a:extLst>
              <a:ext uri="{FF2B5EF4-FFF2-40B4-BE49-F238E27FC236}">
                <a16:creationId xmlns:a16="http://schemas.microsoft.com/office/drawing/2014/main" id="{DD4C4B28-6B4B-4445-8535-F516D74E4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cxnSp>
        <p:nvCxnSpPr>
          <p:cNvPr id="27" name="Straight Connector 26">
            <a:extLst>
              <a:ext uri="{FF2B5EF4-FFF2-40B4-BE49-F238E27FC236}">
                <a16:creationId xmlns:a16="http://schemas.microsoft.com/office/drawing/2014/main" id="{0CB1C732-7193-4253-8746-850D090A6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useBgFill="1">
        <p:nvSpPr>
          <p:cNvPr id="29" name="Rectangle 28">
            <a:extLst>
              <a:ext uri="{FF2B5EF4-FFF2-40B4-BE49-F238E27FC236}">
                <a16:creationId xmlns:a16="http://schemas.microsoft.com/office/drawing/2014/main" id="{55B419A7-F817-4767-8CCB-FB0E189C4A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6">
            <a:extLst>
              <a:ext uri="{FF2B5EF4-FFF2-40B4-BE49-F238E27FC236}">
                <a16:creationId xmlns:a16="http://schemas.microsoft.com/office/drawing/2014/main" id="{7021D92D-08FF-45A6-9109-AC9462C7E8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a:off x="-3177" y="667512"/>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p:nvSpPr>
          <p:cNvPr id="33" name="Freeform: Shape 32">
            <a:extLst>
              <a:ext uri="{FF2B5EF4-FFF2-40B4-BE49-F238E27FC236}">
                <a16:creationId xmlns:a16="http://schemas.microsoft.com/office/drawing/2014/main" id="{CD14F0CE-4A68-4F5C-AC85-FF283F9242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76934" y="0"/>
            <a:ext cx="5215066" cy="6858000"/>
          </a:xfrm>
          <a:custGeom>
            <a:avLst/>
            <a:gdLst>
              <a:gd name="connsiteX0" fmla="*/ 0 w 5215066"/>
              <a:gd name="connsiteY0" fmla="*/ 0 h 6858000"/>
              <a:gd name="connsiteX1" fmla="*/ 3197713 w 5215066"/>
              <a:gd name="connsiteY1" fmla="*/ 0 h 6858000"/>
              <a:gd name="connsiteX2" fmla="*/ 3259787 w 5215066"/>
              <a:gd name="connsiteY2" fmla="*/ 39865 h 6858000"/>
              <a:gd name="connsiteX3" fmla="*/ 5215066 w 5215066"/>
              <a:gd name="connsiteY3" fmla="*/ 3723759 h 6858000"/>
              <a:gd name="connsiteX4" fmla="*/ 4202364 w 5215066"/>
              <a:gd name="connsiteY4" fmla="*/ 6549681 h 6858000"/>
              <a:gd name="connsiteX5" fmla="*/ 3922635 w 5215066"/>
              <a:gd name="connsiteY5" fmla="*/ 6858000 h 6858000"/>
              <a:gd name="connsiteX6" fmla="*/ 0 w 5215066"/>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15066" h="6858000">
                <a:moveTo>
                  <a:pt x="0" y="0"/>
                </a:moveTo>
                <a:lnTo>
                  <a:pt x="3197713" y="0"/>
                </a:lnTo>
                <a:lnTo>
                  <a:pt x="3259787" y="39865"/>
                </a:lnTo>
                <a:cubicBezTo>
                  <a:pt x="4439462" y="838237"/>
                  <a:pt x="5215066" y="2190263"/>
                  <a:pt x="5215066" y="3723759"/>
                </a:cubicBezTo>
                <a:cubicBezTo>
                  <a:pt x="5215066" y="4797206"/>
                  <a:pt x="4835020" y="5781733"/>
                  <a:pt x="4202364" y="6549681"/>
                </a:cubicBezTo>
                <a:lnTo>
                  <a:pt x="3922635" y="6858000"/>
                </a:lnTo>
                <a:lnTo>
                  <a:pt x="0" y="6858000"/>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3C9508-5D32-0FE6-2F3F-FD14F6BAC2A4}"/>
              </a:ext>
            </a:extLst>
          </p:cNvPr>
          <p:cNvSpPr>
            <a:spLocks noGrp="1"/>
          </p:cNvSpPr>
          <p:nvPr>
            <p:ph type="title"/>
          </p:nvPr>
        </p:nvSpPr>
        <p:spPr>
          <a:xfrm>
            <a:off x="7955969" y="2044471"/>
            <a:ext cx="3940007" cy="2769750"/>
          </a:xfrm>
        </p:spPr>
        <p:txBody>
          <a:bodyPr vert="horz" lIns="91440" tIns="45720" rIns="91440" bIns="45720" rtlCol="0" anchor="b">
            <a:normAutofit/>
          </a:bodyPr>
          <a:lstStyle/>
          <a:p>
            <a:r>
              <a:rPr lang="en-US" sz="5400">
                <a:solidFill>
                  <a:schemeClr val="bg1"/>
                </a:solidFill>
              </a:rPr>
              <a:t>Liabilities for counterfeited ads?</a:t>
            </a:r>
            <a:endParaRPr lang="en-US" sz="5400" i="1" kern="1200" spc="100" baseline="0">
              <a:solidFill>
                <a:schemeClr val="bg1"/>
              </a:solidFill>
              <a:latin typeface="+mj-lt"/>
            </a:endParaRPr>
          </a:p>
        </p:txBody>
      </p:sp>
      <p:sp>
        <p:nvSpPr>
          <p:cNvPr id="17" name="TextBox 16">
            <a:extLst>
              <a:ext uri="{FF2B5EF4-FFF2-40B4-BE49-F238E27FC236}">
                <a16:creationId xmlns:a16="http://schemas.microsoft.com/office/drawing/2014/main" id="{C0F29035-8AEC-18F7-42AF-8872D6EE9C7C}"/>
              </a:ext>
            </a:extLst>
          </p:cNvPr>
          <p:cNvSpPr txBox="1"/>
          <p:nvPr/>
        </p:nvSpPr>
        <p:spPr>
          <a:xfrm>
            <a:off x="0" y="6034424"/>
            <a:ext cx="12191999" cy="369332"/>
          </a:xfrm>
          <a:prstGeom prst="rect">
            <a:avLst/>
          </a:prstGeom>
          <a:solidFill>
            <a:srgbClr val="262626"/>
          </a:solidFill>
          <a:ln>
            <a:solidFill>
              <a:srgbClr val="26262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lumMod val="95000"/>
                  </a:schemeClr>
                </a:solidFill>
              </a:rPr>
              <a:t>V. Current State</a:t>
            </a:r>
          </a:p>
        </p:txBody>
      </p:sp>
      <p:pic>
        <p:nvPicPr>
          <p:cNvPr id="3" name="Picture 2" descr="A white document with black text&#10;&#10;Description automatically generated">
            <a:extLst>
              <a:ext uri="{FF2B5EF4-FFF2-40B4-BE49-F238E27FC236}">
                <a16:creationId xmlns:a16="http://schemas.microsoft.com/office/drawing/2014/main" id="{FAF55652-908A-218E-F1DF-B462366D42EB}"/>
              </a:ext>
            </a:extLst>
          </p:cNvPr>
          <p:cNvPicPr>
            <a:picLocks noChangeAspect="1"/>
          </p:cNvPicPr>
          <p:nvPr/>
        </p:nvPicPr>
        <p:blipFill>
          <a:blip r:embed="rId2"/>
          <a:stretch>
            <a:fillRect/>
          </a:stretch>
        </p:blipFill>
        <p:spPr>
          <a:xfrm>
            <a:off x="549725" y="2873227"/>
            <a:ext cx="6096000" cy="2387065"/>
          </a:xfrm>
          <a:prstGeom prst="rect">
            <a:avLst/>
          </a:prstGeom>
        </p:spPr>
      </p:pic>
      <p:pic>
        <p:nvPicPr>
          <p:cNvPr id="6" name="Picture 5" descr="A close-up of a white background&#10;&#10;Description automatically generated">
            <a:extLst>
              <a:ext uri="{FF2B5EF4-FFF2-40B4-BE49-F238E27FC236}">
                <a16:creationId xmlns:a16="http://schemas.microsoft.com/office/drawing/2014/main" id="{DED1CB01-9BB0-E25B-44CE-A0EF912ECD12}"/>
              </a:ext>
            </a:extLst>
          </p:cNvPr>
          <p:cNvPicPr>
            <a:picLocks noChangeAspect="1"/>
          </p:cNvPicPr>
          <p:nvPr/>
        </p:nvPicPr>
        <p:blipFill>
          <a:blip r:embed="rId3"/>
          <a:stretch>
            <a:fillRect/>
          </a:stretch>
        </p:blipFill>
        <p:spPr>
          <a:xfrm>
            <a:off x="552173" y="1281368"/>
            <a:ext cx="6096000" cy="1479176"/>
          </a:xfrm>
          <a:prstGeom prst="rect">
            <a:avLst/>
          </a:prstGeom>
        </p:spPr>
      </p:pic>
    </p:spTree>
    <p:extLst>
      <p:ext uri="{BB962C8B-B14F-4D97-AF65-F5344CB8AC3E}">
        <p14:creationId xmlns:p14="http://schemas.microsoft.com/office/powerpoint/2010/main" val="265351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DDB3E-F928-58E7-4252-D3C0AC7A4CFF}"/>
              </a:ext>
            </a:extLst>
          </p:cNvPr>
          <p:cNvSpPr>
            <a:spLocks noGrp="1"/>
          </p:cNvSpPr>
          <p:nvPr>
            <p:ph type="title"/>
          </p:nvPr>
        </p:nvSpPr>
        <p:spPr>
          <a:xfrm>
            <a:off x="763051" y="851531"/>
            <a:ext cx="10666949" cy="867695"/>
          </a:xfrm>
        </p:spPr>
        <p:txBody>
          <a:bodyPr>
            <a:normAutofit fontScale="90000"/>
          </a:bodyPr>
          <a:lstStyle/>
          <a:p>
            <a:r>
              <a:rPr lang="en-US"/>
              <a:t>Outline</a:t>
            </a:r>
          </a:p>
        </p:txBody>
      </p:sp>
      <p:sp>
        <p:nvSpPr>
          <p:cNvPr id="3" name="Text Placeholder 2">
            <a:extLst>
              <a:ext uri="{FF2B5EF4-FFF2-40B4-BE49-F238E27FC236}">
                <a16:creationId xmlns:a16="http://schemas.microsoft.com/office/drawing/2014/main" id="{BB44F285-D209-7289-F325-1770614AC151}"/>
              </a:ext>
            </a:extLst>
          </p:cNvPr>
          <p:cNvSpPr>
            <a:spLocks noGrp="1"/>
          </p:cNvSpPr>
          <p:nvPr>
            <p:ph type="body" idx="1"/>
          </p:nvPr>
        </p:nvSpPr>
        <p:spPr>
          <a:xfrm>
            <a:off x="766649" y="1913282"/>
            <a:ext cx="10671048" cy="4409747"/>
          </a:xfrm>
        </p:spPr>
        <p:txBody>
          <a:bodyPr>
            <a:normAutofit fontScale="92500" lnSpcReduction="20000"/>
          </a:bodyPr>
          <a:lstStyle/>
          <a:p>
            <a:r>
              <a:rPr lang="en-US" b="1"/>
              <a:t>I. Introduction</a:t>
            </a:r>
          </a:p>
          <a:p>
            <a:r>
              <a:rPr lang="en-US" b="1"/>
              <a:t>II. Threshold Requirements</a:t>
            </a:r>
          </a:p>
          <a:p>
            <a:pPr marL="342900" indent="-342900">
              <a:buFont typeface="Calibri" panose="020B0604020202020204" pitchFamily="34" charset="0"/>
              <a:buChar char="-"/>
            </a:pPr>
            <a:r>
              <a:rPr lang="en-US"/>
              <a:t>Qualifying Repeat Infringer Policy</a:t>
            </a:r>
          </a:p>
          <a:p>
            <a:pPr marL="342900" indent="-342900">
              <a:buFont typeface="Calibri" panose="020B0604020202020204" pitchFamily="34" charset="0"/>
              <a:buChar char="-"/>
            </a:pPr>
            <a:r>
              <a:rPr lang="en-US"/>
              <a:t>Accommodating Standard Technical Measures</a:t>
            </a:r>
          </a:p>
          <a:p>
            <a:r>
              <a:rPr lang="en-US" b="1"/>
              <a:t>III. Qualifying OSPs: Limited Liability</a:t>
            </a:r>
          </a:p>
          <a:p>
            <a:pPr marL="342900" indent="-342900">
              <a:buFont typeface="Calibri" panose="020B0604020202020204" pitchFamily="34" charset="0"/>
              <a:buChar char="-"/>
            </a:pPr>
            <a:r>
              <a:rPr lang="en-US"/>
              <a:t>Transitory Digital Network ("Mere Conduit")</a:t>
            </a:r>
          </a:p>
          <a:p>
            <a:pPr marL="342900" indent="-342900">
              <a:buFont typeface="Calibri" panose="020B0604020202020204" pitchFamily="34" charset="0"/>
              <a:buChar char="-"/>
            </a:pPr>
            <a:r>
              <a:rPr lang="en-US"/>
              <a:t>Notice &amp; Takedown:</a:t>
            </a:r>
          </a:p>
          <a:p>
            <a:pPr marL="800100" lvl="1" indent="-342900">
              <a:buFont typeface="Courier New" panose="020B0604020202020204" pitchFamily="34" charset="0"/>
              <a:buChar char="o"/>
            </a:pPr>
            <a:r>
              <a:rPr lang="en-US"/>
              <a:t>Caching</a:t>
            </a:r>
          </a:p>
          <a:p>
            <a:pPr marL="800100" lvl="1" indent="-342900">
              <a:buFont typeface="Courier New" panose="020B0604020202020204" pitchFamily="34" charset="0"/>
              <a:buChar char="o"/>
            </a:pPr>
            <a:r>
              <a:rPr lang="en-US"/>
              <a:t>Hosting</a:t>
            </a:r>
          </a:p>
          <a:p>
            <a:pPr marL="800100" lvl="1" indent="-342900">
              <a:buFont typeface="Courier New" panose="020B0604020202020204" pitchFamily="34" charset="0"/>
              <a:buChar char="o"/>
            </a:pPr>
            <a:r>
              <a:rPr lang="en-US"/>
              <a:t>Linking</a:t>
            </a:r>
          </a:p>
          <a:p>
            <a:r>
              <a:rPr lang="en-US" b="1"/>
              <a:t>IV. Other Sections</a:t>
            </a:r>
          </a:p>
          <a:p>
            <a:r>
              <a:rPr lang="en-US" b="1"/>
              <a:t>V. Current State</a:t>
            </a:r>
          </a:p>
          <a:p>
            <a:endParaRPr lang="en-US"/>
          </a:p>
        </p:txBody>
      </p:sp>
    </p:spTree>
    <p:extLst>
      <p:ext uri="{BB962C8B-B14F-4D97-AF65-F5344CB8AC3E}">
        <p14:creationId xmlns:p14="http://schemas.microsoft.com/office/powerpoint/2010/main" val="36596205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7799C-26BA-B807-DCFC-1911A513DA77}"/>
              </a:ext>
            </a:extLst>
          </p:cNvPr>
          <p:cNvSpPr>
            <a:spLocks noGrp="1"/>
          </p:cNvSpPr>
          <p:nvPr>
            <p:ph type="title"/>
          </p:nvPr>
        </p:nvSpPr>
        <p:spPr>
          <a:xfrm>
            <a:off x="758952" y="758952"/>
            <a:ext cx="10667407" cy="665298"/>
          </a:xfrm>
        </p:spPr>
        <p:txBody>
          <a:bodyPr>
            <a:normAutofit fontScale="90000"/>
          </a:bodyPr>
          <a:lstStyle/>
          <a:p>
            <a:r>
              <a:rPr lang="en-US"/>
              <a:t>Sources</a:t>
            </a:r>
          </a:p>
        </p:txBody>
      </p:sp>
      <p:sp>
        <p:nvSpPr>
          <p:cNvPr id="3" name="Content Placeholder 2">
            <a:extLst>
              <a:ext uri="{FF2B5EF4-FFF2-40B4-BE49-F238E27FC236}">
                <a16:creationId xmlns:a16="http://schemas.microsoft.com/office/drawing/2014/main" id="{FB52EF43-A0D4-047B-D081-334D815A138A}"/>
              </a:ext>
            </a:extLst>
          </p:cNvPr>
          <p:cNvSpPr>
            <a:spLocks noGrp="1"/>
          </p:cNvSpPr>
          <p:nvPr>
            <p:ph idx="1"/>
          </p:nvPr>
        </p:nvSpPr>
        <p:spPr>
          <a:xfrm>
            <a:off x="760663" y="1625110"/>
            <a:ext cx="10669337" cy="3888722"/>
          </a:xfrm>
        </p:spPr>
        <p:txBody>
          <a:bodyPr vert="horz" lIns="91440" tIns="45720" rIns="91440" bIns="45720" rtlCol="0" anchor="t">
            <a:normAutofit fontScale="77500" lnSpcReduction="20000"/>
          </a:bodyPr>
          <a:lstStyle/>
          <a:p>
            <a:r>
              <a:rPr lang="en-US">
                <a:ea typeface="+mn-lt"/>
                <a:cs typeface="+mn-lt"/>
                <a:hlinkClick r:id="rId2"/>
              </a:rPr>
              <a:t>17 U.S. Code § 512 - Limitations on liability relating to material online</a:t>
            </a:r>
            <a:r>
              <a:rPr lang="en-US">
                <a:ea typeface="+mn-lt"/>
                <a:cs typeface="+mn-lt"/>
              </a:rPr>
              <a:t>.</a:t>
            </a:r>
            <a:endParaRPr lang="en-US">
              <a:ea typeface="+mn-lt"/>
              <a:cs typeface="+mn-lt"/>
              <a:hlinkClick r:id="rId2"/>
            </a:endParaRPr>
          </a:p>
          <a:p>
            <a:r>
              <a:rPr lang="en-US"/>
              <a:t>US Copyright Office, "</a:t>
            </a:r>
            <a:r>
              <a:rPr lang="en-US">
                <a:ea typeface="+mn-lt"/>
                <a:cs typeface="+mn-lt"/>
              </a:rPr>
              <a:t>Section 512 of Title 17: Resources on Online Service Provider Safe Harbors and Notice-and-Takedown System," </a:t>
            </a:r>
            <a:r>
              <a:rPr lang="en-US">
                <a:ea typeface="+mn-lt"/>
                <a:cs typeface="+mn-lt"/>
                <a:hlinkClick r:id="rId3"/>
              </a:rPr>
              <a:t>online</a:t>
            </a:r>
            <a:r>
              <a:rPr lang="en-US">
                <a:ea typeface="+mn-lt"/>
                <a:cs typeface="+mn-lt"/>
              </a:rPr>
              <a:t>.</a:t>
            </a:r>
          </a:p>
          <a:p>
            <a:r>
              <a:rPr lang="en-US"/>
              <a:t>US Copyright Office, "</a:t>
            </a:r>
            <a:r>
              <a:rPr lang="en-US">
                <a:ea typeface="+mn-lt"/>
                <a:cs typeface="+mn-lt"/>
              </a:rPr>
              <a:t>Section 512 of Title 17 - A Report of the Register of Copyrights," (May 2020), </a:t>
            </a:r>
            <a:r>
              <a:rPr lang="en-US">
                <a:ea typeface="+mn-lt"/>
                <a:cs typeface="+mn-lt"/>
                <a:hlinkClick r:id="rId4"/>
              </a:rPr>
              <a:t>online</a:t>
            </a:r>
            <a:r>
              <a:rPr lang="en-US">
                <a:ea typeface="+mn-lt"/>
                <a:cs typeface="+mn-lt"/>
              </a:rPr>
              <a:t>.</a:t>
            </a:r>
          </a:p>
          <a:p>
            <a:r>
              <a:rPr lang="en-US"/>
              <a:t>"</a:t>
            </a:r>
            <a:r>
              <a:rPr lang="en-US">
                <a:ea typeface="+mn-lt"/>
                <a:cs typeface="+mn-lt"/>
              </a:rPr>
              <a:t>The US Copyright Office Section 512 Study: Why the Entertainment Industry Is Claiming Victory," </a:t>
            </a:r>
            <a:r>
              <a:rPr lang="en-US" sz="2100" i="1">
                <a:ea typeface="+mn-lt"/>
                <a:cs typeface="+mn-lt"/>
              </a:rPr>
              <a:t>Wolters Kluwer</a:t>
            </a:r>
            <a:r>
              <a:rPr lang="en-US" sz="2100">
                <a:ea typeface="+mn-lt"/>
                <a:cs typeface="+mn-lt"/>
              </a:rPr>
              <a:t> </a:t>
            </a:r>
            <a:r>
              <a:rPr lang="en-US">
                <a:ea typeface="+mn-lt"/>
                <a:cs typeface="+mn-lt"/>
              </a:rPr>
              <a:t>(15 May 2020), </a:t>
            </a:r>
            <a:r>
              <a:rPr lang="en-US">
                <a:ea typeface="+mn-lt"/>
                <a:cs typeface="+mn-lt"/>
                <a:hlinkClick r:id="rId5"/>
              </a:rPr>
              <a:t>online</a:t>
            </a:r>
            <a:r>
              <a:rPr lang="en-US">
                <a:ea typeface="+mn-lt"/>
                <a:cs typeface="+mn-lt"/>
              </a:rPr>
              <a:t>.</a:t>
            </a:r>
          </a:p>
          <a:p>
            <a:r>
              <a:rPr lang="en-US">
                <a:ea typeface="+mn-lt"/>
                <a:cs typeface="+mn-lt"/>
              </a:rPr>
              <a:t>Fenwick &amp; West, "Your DMCA Safe Harbor Questions Answered," (2017), </a:t>
            </a:r>
            <a:r>
              <a:rPr lang="en-US">
                <a:ea typeface="+mn-lt"/>
                <a:cs typeface="+mn-lt"/>
                <a:hlinkClick r:id="rId6"/>
              </a:rPr>
              <a:t>online</a:t>
            </a:r>
            <a:r>
              <a:rPr lang="en-US">
                <a:ea typeface="+mn-lt"/>
                <a:cs typeface="+mn-lt"/>
              </a:rPr>
              <a:t>.</a:t>
            </a:r>
          </a:p>
          <a:p>
            <a:r>
              <a:rPr lang="en-US">
                <a:solidFill>
                  <a:srgbClr val="212121"/>
                </a:solidFill>
              </a:rPr>
              <a:t>Cook v Meta Platforms, Inc</a:t>
            </a:r>
            <a:r>
              <a:rPr lang="en-US" b="1">
                <a:solidFill>
                  <a:srgbClr val="212121"/>
                </a:solidFill>
              </a:rPr>
              <a:t> </a:t>
            </a:r>
            <a:r>
              <a:rPr lang="en-US">
                <a:solidFill>
                  <a:srgbClr val="212121"/>
                </a:solidFill>
              </a:rPr>
              <a:t>(ND Cal 2024).</a:t>
            </a:r>
            <a:endParaRPr lang="en-US">
              <a:ea typeface="+mn-lt"/>
              <a:cs typeface="+mn-lt"/>
            </a:endParaRPr>
          </a:p>
          <a:p>
            <a:r>
              <a:rPr lang="en-US">
                <a:solidFill>
                  <a:srgbClr val="212121"/>
                </a:solidFill>
                <a:ea typeface="+mn-lt"/>
                <a:cs typeface="+mn-lt"/>
              </a:rPr>
              <a:t>Blake Brittain, "Meta must face U.S. copyright lawsuit over Facebook ads," </a:t>
            </a:r>
            <a:r>
              <a:rPr lang="en-US" i="1">
                <a:solidFill>
                  <a:srgbClr val="212121"/>
                </a:solidFill>
                <a:ea typeface="+mn-lt"/>
                <a:cs typeface="+mn-lt"/>
              </a:rPr>
              <a:t>Reuters </a:t>
            </a:r>
            <a:r>
              <a:rPr lang="en-US">
                <a:solidFill>
                  <a:srgbClr val="212121"/>
                </a:solidFill>
                <a:ea typeface="+mn-lt"/>
                <a:cs typeface="+mn-lt"/>
              </a:rPr>
              <a:t>(5 Jan 2024), </a:t>
            </a:r>
            <a:r>
              <a:rPr lang="en-US">
                <a:solidFill>
                  <a:srgbClr val="212121"/>
                </a:solidFill>
                <a:ea typeface="+mn-lt"/>
                <a:cs typeface="+mn-lt"/>
                <a:hlinkClick r:id="rId7"/>
              </a:rPr>
              <a:t>online</a:t>
            </a:r>
            <a:r>
              <a:rPr lang="en-US">
                <a:solidFill>
                  <a:srgbClr val="212121"/>
                </a:solidFill>
                <a:ea typeface="+mn-lt"/>
                <a:cs typeface="+mn-lt"/>
              </a:rPr>
              <a:t>.</a:t>
            </a:r>
          </a:p>
          <a:p>
            <a:r>
              <a:rPr lang="en-US">
                <a:solidFill>
                  <a:srgbClr val="212121"/>
                </a:solidFill>
                <a:ea typeface="+mn-lt"/>
                <a:cs typeface="+mn-lt"/>
              </a:rPr>
              <a:t>Juan Londoño, Jaci McDole, &amp; Daniel Castro, "IP and the Metaverse: The Digital Millennium Copyright Act Will Face Serious Challenges in the Metaverse" (19 Sept 2024), </a:t>
            </a:r>
            <a:r>
              <a:rPr lang="en-US">
                <a:solidFill>
                  <a:srgbClr val="212121"/>
                </a:solidFill>
                <a:ea typeface="+mn-lt"/>
                <a:cs typeface="+mn-lt"/>
                <a:hlinkClick r:id="rId8"/>
              </a:rPr>
              <a:t>online</a:t>
            </a:r>
            <a:r>
              <a:rPr lang="en-US">
                <a:solidFill>
                  <a:srgbClr val="212121"/>
                </a:solidFill>
                <a:ea typeface="+mn-lt"/>
                <a:cs typeface="+mn-lt"/>
              </a:rPr>
              <a:t>.</a:t>
            </a:r>
          </a:p>
          <a:p>
            <a:r>
              <a:rPr lang="en-US">
                <a:solidFill>
                  <a:srgbClr val="212121"/>
                </a:solidFill>
                <a:ea typeface="+mn-lt"/>
                <a:cs typeface="+mn-lt"/>
              </a:rPr>
              <a:t>Hunter McGhee, "Reinterpreting Repeat Infringement in the Digital Millennium Copyright Act" (2023) 25:3 Vanderbilt J Entertainment &amp; Technology L 483.</a:t>
            </a:r>
          </a:p>
          <a:p>
            <a:endParaRPr lang="en-US">
              <a:ea typeface="+mn-lt"/>
              <a:cs typeface="+mn-lt"/>
            </a:endParaRPr>
          </a:p>
        </p:txBody>
      </p:sp>
    </p:spTree>
    <p:extLst>
      <p:ext uri="{BB962C8B-B14F-4D97-AF65-F5344CB8AC3E}">
        <p14:creationId xmlns:p14="http://schemas.microsoft.com/office/powerpoint/2010/main" val="1253868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5489B-9EF1-83AC-1617-3DB93BE95636}"/>
              </a:ext>
            </a:extLst>
          </p:cNvPr>
          <p:cNvSpPr>
            <a:spLocks noGrp="1"/>
          </p:cNvSpPr>
          <p:nvPr>
            <p:ph type="title"/>
          </p:nvPr>
        </p:nvSpPr>
        <p:spPr>
          <a:xfrm>
            <a:off x="758952" y="758952"/>
            <a:ext cx="10676199" cy="839777"/>
          </a:xfrm>
        </p:spPr>
        <p:txBody>
          <a:bodyPr>
            <a:normAutofit fontScale="90000"/>
          </a:bodyPr>
          <a:lstStyle/>
          <a:p>
            <a:r>
              <a:rPr lang="en-US"/>
              <a:t>Context of DMCA 15</a:t>
            </a:r>
          </a:p>
        </p:txBody>
      </p:sp>
      <p:sp>
        <p:nvSpPr>
          <p:cNvPr id="3" name="Content Placeholder 2">
            <a:extLst>
              <a:ext uri="{FF2B5EF4-FFF2-40B4-BE49-F238E27FC236}">
                <a16:creationId xmlns:a16="http://schemas.microsoft.com/office/drawing/2014/main" id="{9FAF9017-29D1-AB3B-A9F0-33D77721D48D}"/>
              </a:ext>
            </a:extLst>
          </p:cNvPr>
          <p:cNvSpPr>
            <a:spLocks noGrp="1"/>
          </p:cNvSpPr>
          <p:nvPr>
            <p:ph idx="1"/>
          </p:nvPr>
        </p:nvSpPr>
        <p:spPr>
          <a:xfrm>
            <a:off x="849131" y="1750865"/>
            <a:ext cx="10580869" cy="3762967"/>
          </a:xfrm>
        </p:spPr>
        <p:txBody>
          <a:bodyPr vert="horz" lIns="91440" tIns="45720" rIns="91440" bIns="45720" rtlCol="0" anchor="t">
            <a:normAutofit/>
          </a:bodyPr>
          <a:lstStyle/>
          <a:p>
            <a:r>
              <a:rPr lang="en-US">
                <a:ea typeface="+mn-lt"/>
                <a:cs typeface="+mn-lt"/>
              </a:rPr>
              <a:t>Federal US law passed in 1998 </a:t>
            </a:r>
          </a:p>
          <a:p>
            <a:r>
              <a:rPr lang="en-US">
                <a:ea typeface="+mn-lt"/>
                <a:cs typeface="+mn-lt"/>
              </a:rPr>
              <a:t>Created a </a:t>
            </a:r>
            <a:r>
              <a:rPr lang="en-US" b="1">
                <a:ea typeface="+mn-lt"/>
                <a:cs typeface="+mn-lt"/>
              </a:rPr>
              <a:t>conditional safe harbor</a:t>
            </a:r>
            <a:r>
              <a:rPr lang="en-US">
                <a:ea typeface="+mn-lt"/>
                <a:cs typeface="+mn-lt"/>
              </a:rPr>
              <a:t> for online service providers (OSPs) by shielding them from potential secondary liability for copyright infringing acts of others</a:t>
            </a:r>
            <a:endParaRPr lang="en-US" b="1">
              <a:ea typeface="+mn-lt"/>
              <a:cs typeface="+mn-lt"/>
            </a:endParaRPr>
          </a:p>
        </p:txBody>
      </p:sp>
      <p:sp>
        <p:nvSpPr>
          <p:cNvPr id="4" name="TextBox 3">
            <a:extLst>
              <a:ext uri="{FF2B5EF4-FFF2-40B4-BE49-F238E27FC236}">
                <a16:creationId xmlns:a16="http://schemas.microsoft.com/office/drawing/2014/main" id="{41F04ECE-E657-65A7-55E8-CA552AE91FCF}"/>
              </a:ext>
            </a:extLst>
          </p:cNvPr>
          <p:cNvSpPr txBox="1"/>
          <p:nvPr/>
        </p:nvSpPr>
        <p:spPr>
          <a:xfrm>
            <a:off x="0" y="6034424"/>
            <a:ext cx="12191999" cy="369332"/>
          </a:xfrm>
          <a:prstGeom prst="rect">
            <a:avLst/>
          </a:prstGeom>
          <a:solidFill>
            <a:srgbClr val="262626"/>
          </a:solidFill>
          <a:ln>
            <a:solidFill>
              <a:srgbClr val="26262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lumMod val="95000"/>
                  </a:schemeClr>
                </a:solidFill>
              </a:rPr>
              <a:t>I. Introduction</a:t>
            </a:r>
          </a:p>
        </p:txBody>
      </p:sp>
    </p:spTree>
    <p:extLst>
      <p:ext uri="{BB962C8B-B14F-4D97-AF65-F5344CB8AC3E}">
        <p14:creationId xmlns:p14="http://schemas.microsoft.com/office/powerpoint/2010/main" val="320866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7BD2F-9DCF-5D50-B9F7-27E664FFEE00}"/>
              </a:ext>
            </a:extLst>
          </p:cNvPr>
          <p:cNvSpPr>
            <a:spLocks noGrp="1"/>
          </p:cNvSpPr>
          <p:nvPr>
            <p:ph type="title"/>
          </p:nvPr>
        </p:nvSpPr>
        <p:spPr>
          <a:xfrm>
            <a:off x="758952" y="758952"/>
            <a:ext cx="10663059" cy="813501"/>
          </a:xfrm>
        </p:spPr>
        <p:txBody>
          <a:bodyPr>
            <a:normAutofit fontScale="90000"/>
          </a:bodyPr>
          <a:lstStyle/>
          <a:p>
            <a:r>
              <a:rPr lang="en-US"/>
              <a:t>Striking the balance</a:t>
            </a:r>
          </a:p>
        </p:txBody>
      </p:sp>
      <p:pic>
        <p:nvPicPr>
          <p:cNvPr id="4" name="Content Placeholder 3" descr="Scales of justice outline">
            <a:extLst>
              <a:ext uri="{FF2B5EF4-FFF2-40B4-BE49-F238E27FC236}">
                <a16:creationId xmlns:a16="http://schemas.microsoft.com/office/drawing/2014/main" id="{3A4741D8-741B-F439-EF03-910C2E254B74}"/>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4719254" y="1484465"/>
            <a:ext cx="2490951" cy="2504089"/>
          </a:xfrm>
        </p:spPr>
      </p:pic>
      <p:sp>
        <p:nvSpPr>
          <p:cNvPr id="5" name="TextBox 4">
            <a:extLst>
              <a:ext uri="{FF2B5EF4-FFF2-40B4-BE49-F238E27FC236}">
                <a16:creationId xmlns:a16="http://schemas.microsoft.com/office/drawing/2014/main" id="{1471DEE1-5A01-0294-FAF7-51792F632493}"/>
              </a:ext>
            </a:extLst>
          </p:cNvPr>
          <p:cNvSpPr txBox="1"/>
          <p:nvPr/>
        </p:nvSpPr>
        <p:spPr>
          <a:xfrm>
            <a:off x="863508" y="1923035"/>
            <a:ext cx="3564320" cy="132343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latin typeface="Avenir Next LT Pro"/>
                <a:cs typeface="Arial"/>
              </a:rPr>
              <a:t>Copyright owners’ fear of large-scale copyright infringement with the rise of user-submitted content</a:t>
            </a:r>
            <a:endParaRPr lang="en-US" sz="2000">
              <a:latin typeface="Avenir Next LT Pro"/>
            </a:endParaRPr>
          </a:p>
        </p:txBody>
      </p:sp>
      <p:sp>
        <p:nvSpPr>
          <p:cNvPr id="6" name="TextBox 5">
            <a:extLst>
              <a:ext uri="{FF2B5EF4-FFF2-40B4-BE49-F238E27FC236}">
                <a16:creationId xmlns:a16="http://schemas.microsoft.com/office/drawing/2014/main" id="{AFB3CF92-9134-C4BE-1C64-DD42C9D2956D}"/>
              </a:ext>
            </a:extLst>
          </p:cNvPr>
          <p:cNvSpPr txBox="1"/>
          <p:nvPr/>
        </p:nvSpPr>
        <p:spPr>
          <a:xfrm>
            <a:off x="7386490" y="1765380"/>
            <a:ext cx="3689131" cy="16312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latin typeface="Avenir Next LT Pro"/>
                <a:cs typeface="Arial"/>
              </a:rPr>
              <a:t>OSPs' wish to allow users to post content and communications without being liable for infringing acts of said users</a:t>
            </a:r>
            <a:endParaRPr lang="en-US" sz="2000">
              <a:latin typeface="Avenir Next LT Pro"/>
            </a:endParaRPr>
          </a:p>
        </p:txBody>
      </p:sp>
      <p:sp>
        <p:nvSpPr>
          <p:cNvPr id="7" name="TextBox 6">
            <a:extLst>
              <a:ext uri="{FF2B5EF4-FFF2-40B4-BE49-F238E27FC236}">
                <a16:creationId xmlns:a16="http://schemas.microsoft.com/office/drawing/2014/main" id="{404C9260-248E-6DCE-4D36-17DE3D9B8BC2}"/>
              </a:ext>
            </a:extLst>
          </p:cNvPr>
          <p:cNvSpPr txBox="1"/>
          <p:nvPr/>
        </p:nvSpPr>
        <p:spPr>
          <a:xfrm>
            <a:off x="1008025" y="4314139"/>
            <a:ext cx="9929646" cy="1323439"/>
          </a:xfrm>
          <a:prstGeom prst="rect">
            <a:avLst/>
          </a:prstGeom>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latin typeface="Avenir Next LT Pro"/>
                <a:cs typeface="Arial"/>
              </a:rPr>
              <a:t>U.S. implementation of the 1996 World Intellectual Property Organization Copyright Treaty (WIPO Copyright Treaty) directive to “</a:t>
            </a:r>
            <a:r>
              <a:rPr lang="en-US" sz="2000" b="1">
                <a:latin typeface="Avenir Next LT Pro"/>
                <a:cs typeface="Arial"/>
              </a:rPr>
              <a:t>maintain a balance between the rights of authors and the larger public interest, particularly education, research, and access to information</a:t>
            </a:r>
            <a:r>
              <a:rPr lang="en-US" sz="2000">
                <a:latin typeface="Avenir Next LT Pro"/>
                <a:cs typeface="Arial"/>
              </a:rPr>
              <a:t>.”</a:t>
            </a:r>
            <a:endParaRPr lang="en-US" sz="2000">
              <a:latin typeface="Avenir Next LT Pro"/>
            </a:endParaRPr>
          </a:p>
        </p:txBody>
      </p:sp>
      <p:sp>
        <p:nvSpPr>
          <p:cNvPr id="8" name="TextBox 7">
            <a:extLst>
              <a:ext uri="{FF2B5EF4-FFF2-40B4-BE49-F238E27FC236}">
                <a16:creationId xmlns:a16="http://schemas.microsoft.com/office/drawing/2014/main" id="{70F05F45-4C91-6DD3-F491-7393FEFA7DF9}"/>
              </a:ext>
            </a:extLst>
          </p:cNvPr>
          <p:cNvSpPr txBox="1"/>
          <p:nvPr/>
        </p:nvSpPr>
        <p:spPr>
          <a:xfrm>
            <a:off x="0" y="6034424"/>
            <a:ext cx="12191999" cy="369332"/>
          </a:xfrm>
          <a:prstGeom prst="rect">
            <a:avLst/>
          </a:prstGeom>
          <a:solidFill>
            <a:srgbClr val="262626"/>
          </a:solidFill>
          <a:ln>
            <a:solidFill>
              <a:srgbClr val="26262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lumMod val="95000"/>
                  </a:schemeClr>
                </a:solidFill>
              </a:rPr>
              <a:t>I. Introduction</a:t>
            </a:r>
          </a:p>
        </p:txBody>
      </p:sp>
    </p:spTree>
    <p:extLst>
      <p:ext uri="{BB962C8B-B14F-4D97-AF65-F5344CB8AC3E}">
        <p14:creationId xmlns:p14="http://schemas.microsoft.com/office/powerpoint/2010/main" val="3242998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13420-2CEF-FB14-7A39-F4C6A1FFAB1F}"/>
              </a:ext>
            </a:extLst>
          </p:cNvPr>
          <p:cNvSpPr>
            <a:spLocks noGrp="1"/>
          </p:cNvSpPr>
          <p:nvPr>
            <p:ph type="title"/>
          </p:nvPr>
        </p:nvSpPr>
        <p:spPr>
          <a:xfrm>
            <a:off x="818073" y="2749349"/>
            <a:ext cx="10557956" cy="1365294"/>
          </a:xfrm>
        </p:spPr>
        <p:txBody>
          <a:bodyPr/>
          <a:lstStyle/>
          <a:p>
            <a:pPr algn="ctr"/>
            <a:r>
              <a:rPr lang="en-US"/>
              <a:t>II. Threshold Requirements</a:t>
            </a:r>
          </a:p>
        </p:txBody>
      </p:sp>
    </p:spTree>
    <p:extLst>
      <p:ext uri="{BB962C8B-B14F-4D97-AF65-F5344CB8AC3E}">
        <p14:creationId xmlns:p14="http://schemas.microsoft.com/office/powerpoint/2010/main" val="1175256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5489B-9EF1-83AC-1617-3DB93BE95636}"/>
              </a:ext>
            </a:extLst>
          </p:cNvPr>
          <p:cNvSpPr>
            <a:spLocks noGrp="1"/>
          </p:cNvSpPr>
          <p:nvPr>
            <p:ph type="title"/>
          </p:nvPr>
        </p:nvSpPr>
        <p:spPr>
          <a:xfrm>
            <a:off x="758952" y="758952"/>
            <a:ext cx="10676199" cy="839777"/>
          </a:xfrm>
        </p:spPr>
        <p:txBody>
          <a:bodyPr>
            <a:normAutofit fontScale="90000"/>
          </a:bodyPr>
          <a:lstStyle/>
          <a:p>
            <a:r>
              <a:rPr lang="en-US"/>
              <a:t>Repeat Infringer Policy </a:t>
            </a:r>
            <a:r>
              <a:rPr lang="en-US" sz="6700"/>
              <a:t>§512(</a:t>
            </a:r>
            <a:r>
              <a:rPr lang="en-US" sz="6700" err="1"/>
              <a:t>i</a:t>
            </a:r>
            <a:r>
              <a:rPr lang="en-US" sz="6700"/>
              <a:t>)(1)(A)</a:t>
            </a:r>
            <a:endParaRPr lang="en-US"/>
          </a:p>
        </p:txBody>
      </p:sp>
      <p:sp>
        <p:nvSpPr>
          <p:cNvPr id="3" name="Content Placeholder 2">
            <a:extLst>
              <a:ext uri="{FF2B5EF4-FFF2-40B4-BE49-F238E27FC236}">
                <a16:creationId xmlns:a16="http://schemas.microsoft.com/office/drawing/2014/main" id="{9FAF9017-29D1-AB3B-A9F0-33D77721D48D}"/>
              </a:ext>
            </a:extLst>
          </p:cNvPr>
          <p:cNvSpPr>
            <a:spLocks noGrp="1"/>
          </p:cNvSpPr>
          <p:nvPr>
            <p:ph idx="1"/>
          </p:nvPr>
        </p:nvSpPr>
        <p:spPr>
          <a:xfrm>
            <a:off x="849131" y="1750865"/>
            <a:ext cx="10580869" cy="3762967"/>
          </a:xfrm>
        </p:spPr>
        <p:txBody>
          <a:bodyPr vert="horz" lIns="91440" tIns="45720" rIns="91440" bIns="45720" rtlCol="0" anchor="t">
            <a:normAutofit/>
          </a:bodyPr>
          <a:lstStyle/>
          <a:p>
            <a:r>
              <a:rPr lang="en-US"/>
              <a:t>Must </a:t>
            </a:r>
            <a:r>
              <a:rPr lang="en-US" b="1"/>
              <a:t>adopt, reasonably implement, </a:t>
            </a:r>
            <a:r>
              <a:rPr lang="en-US"/>
              <a:t>and </a:t>
            </a:r>
            <a:r>
              <a:rPr lang="en-US" b="1"/>
              <a:t>inform subscribers/account holders </a:t>
            </a:r>
            <a:r>
              <a:rPr lang="en-US"/>
              <a:t>of policy</a:t>
            </a:r>
          </a:p>
          <a:p>
            <a:pPr marL="468630" lvl="1" indent="-285750">
              <a:buFont typeface="Courier New" panose="020B0604020202020204" pitchFamily="34" charset="0"/>
              <a:buChar char="o"/>
            </a:pPr>
            <a:r>
              <a:rPr lang="en-US" b="1"/>
              <a:t>Goal</a:t>
            </a:r>
            <a:r>
              <a:rPr lang="en-US" b="1" i="1"/>
              <a:t>: </a:t>
            </a:r>
            <a:r>
              <a:rPr lang="en-US" i="1"/>
              <a:t>Deter potential infringers by showing there is a realistic threat of losing access</a:t>
            </a:r>
            <a:endParaRPr lang="en-US"/>
          </a:p>
          <a:p>
            <a:r>
              <a:rPr lang="en-US"/>
              <a:t>Does not require an affirmative duty to monitor (§512 (m)(1))</a:t>
            </a:r>
          </a:p>
          <a:p>
            <a:pPr marL="468630" lvl="1" indent="-285750">
              <a:buFont typeface="Courier New" panose="020B0604020202020204" pitchFamily="34" charset="0"/>
              <a:buChar char="o"/>
            </a:pPr>
            <a:r>
              <a:rPr lang="en-US" b="1"/>
              <a:t>Goal: </a:t>
            </a:r>
            <a:r>
              <a:rPr lang="en-US"/>
              <a:t>Balance copyright owners' interest with privacy interest of users</a:t>
            </a:r>
            <a:endParaRPr lang="en-US" b="1" i="0"/>
          </a:p>
          <a:p>
            <a:pPr marL="0" indent="0">
              <a:buNone/>
            </a:pPr>
            <a:endParaRPr lang="en-US"/>
          </a:p>
          <a:p>
            <a:pPr marL="0" indent="0">
              <a:buNone/>
            </a:pPr>
            <a:endParaRPr lang="en-US"/>
          </a:p>
          <a:p>
            <a:pPr marL="0" indent="0">
              <a:buNone/>
            </a:pPr>
            <a:endParaRPr lang="en-US"/>
          </a:p>
        </p:txBody>
      </p:sp>
      <p:sp>
        <p:nvSpPr>
          <p:cNvPr id="4" name="TextBox 3">
            <a:extLst>
              <a:ext uri="{FF2B5EF4-FFF2-40B4-BE49-F238E27FC236}">
                <a16:creationId xmlns:a16="http://schemas.microsoft.com/office/drawing/2014/main" id="{41F04ECE-E657-65A7-55E8-CA552AE91FCF}"/>
              </a:ext>
            </a:extLst>
          </p:cNvPr>
          <p:cNvSpPr txBox="1"/>
          <p:nvPr/>
        </p:nvSpPr>
        <p:spPr>
          <a:xfrm>
            <a:off x="0" y="6034424"/>
            <a:ext cx="12191999" cy="369332"/>
          </a:xfrm>
          <a:prstGeom prst="rect">
            <a:avLst/>
          </a:prstGeom>
          <a:solidFill>
            <a:srgbClr val="262626"/>
          </a:solidFill>
          <a:ln>
            <a:solidFill>
              <a:srgbClr val="26262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lumMod val="95000"/>
                  </a:schemeClr>
                </a:solidFill>
              </a:rPr>
              <a:t>II. Threshold Requirements</a:t>
            </a:r>
          </a:p>
        </p:txBody>
      </p:sp>
    </p:spTree>
    <p:extLst>
      <p:ext uri="{BB962C8B-B14F-4D97-AF65-F5344CB8AC3E}">
        <p14:creationId xmlns:p14="http://schemas.microsoft.com/office/powerpoint/2010/main" val="2116506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AF9017-29D1-AB3B-A9F0-33D77721D48D}"/>
              </a:ext>
            </a:extLst>
          </p:cNvPr>
          <p:cNvSpPr>
            <a:spLocks noGrp="1"/>
          </p:cNvSpPr>
          <p:nvPr>
            <p:ph idx="1"/>
          </p:nvPr>
        </p:nvSpPr>
        <p:spPr>
          <a:xfrm>
            <a:off x="849131" y="1750865"/>
            <a:ext cx="10580869" cy="3762967"/>
          </a:xfrm>
        </p:spPr>
        <p:txBody>
          <a:bodyPr vert="horz" lIns="91440" tIns="45720" rIns="91440" bIns="45720" rtlCol="0" anchor="t">
            <a:normAutofit/>
          </a:bodyPr>
          <a:lstStyle/>
          <a:p>
            <a:r>
              <a:rPr lang="en-US" b="1"/>
              <a:t>Unclear definition</a:t>
            </a:r>
            <a:r>
              <a:rPr lang="en-US"/>
              <a:t> of "adopted," "reasonably implemented," and "repeat infringement"</a:t>
            </a:r>
            <a:endParaRPr lang="en-US" i="0"/>
          </a:p>
          <a:p>
            <a:pPr marL="468630" lvl="1" indent="-285750">
              <a:buFont typeface="Courier New" panose="020B0604020202020204" pitchFamily="34" charset="0"/>
              <a:buChar char="o"/>
            </a:pPr>
            <a:r>
              <a:rPr lang="en-US"/>
              <a:t>Differing tests applied in courts</a:t>
            </a:r>
          </a:p>
          <a:p>
            <a:r>
              <a:rPr lang="en-US" b="1"/>
              <a:t>Criticisms</a:t>
            </a:r>
            <a:r>
              <a:rPr lang="en-US" sz="2200" b="1"/>
              <a:t>: </a:t>
            </a:r>
          </a:p>
          <a:p>
            <a:pPr marL="525780" lvl="1" indent="-342900">
              <a:buFont typeface="Courier New" panose="020B0604020202020204" pitchFamily="34" charset="0"/>
              <a:buChar char="o"/>
            </a:pPr>
            <a:r>
              <a:rPr lang="en-US"/>
              <a:t>Lax standard for OSPs and burden on the rightsholder (but note BMG Rights Mgmt. [2018] &amp; UMG Recordings [2019] favorable towards copyright owners)</a:t>
            </a:r>
            <a:endParaRPr lang="en-US" i="0"/>
          </a:p>
          <a:p>
            <a:pPr marL="525780" lvl="1" indent="-342900">
              <a:buFont typeface="Courier New" panose="020B0604020202020204" pitchFamily="34" charset="0"/>
              <a:buChar char="o"/>
            </a:pPr>
            <a:r>
              <a:rPr lang="en-US"/>
              <a:t>Demand for clearer obligations of OSPs</a:t>
            </a:r>
          </a:p>
          <a:p>
            <a:pPr marL="525780" lvl="1" indent="-342900">
              <a:buFont typeface="Courier New" panose="020B0604020202020204" pitchFamily="34" charset="0"/>
              <a:buChar char="o"/>
            </a:pPr>
            <a:r>
              <a:rPr lang="en-US"/>
              <a:t>Terminating account access = Excessively punitive?</a:t>
            </a:r>
          </a:p>
          <a:p>
            <a:pPr marL="0" indent="0">
              <a:buNone/>
            </a:pPr>
            <a:endParaRPr lang="en-US"/>
          </a:p>
        </p:txBody>
      </p:sp>
      <p:sp>
        <p:nvSpPr>
          <p:cNvPr id="4" name="TextBox 3">
            <a:extLst>
              <a:ext uri="{FF2B5EF4-FFF2-40B4-BE49-F238E27FC236}">
                <a16:creationId xmlns:a16="http://schemas.microsoft.com/office/drawing/2014/main" id="{41F04ECE-E657-65A7-55E8-CA552AE91FCF}"/>
              </a:ext>
            </a:extLst>
          </p:cNvPr>
          <p:cNvSpPr txBox="1"/>
          <p:nvPr/>
        </p:nvSpPr>
        <p:spPr>
          <a:xfrm>
            <a:off x="0" y="6034424"/>
            <a:ext cx="12191999" cy="369332"/>
          </a:xfrm>
          <a:prstGeom prst="rect">
            <a:avLst/>
          </a:prstGeom>
          <a:solidFill>
            <a:srgbClr val="262626"/>
          </a:solidFill>
          <a:ln>
            <a:solidFill>
              <a:srgbClr val="26262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lumMod val="95000"/>
                  </a:schemeClr>
                </a:solidFill>
              </a:rPr>
              <a:t>II. Threshold Requirements</a:t>
            </a:r>
          </a:p>
        </p:txBody>
      </p:sp>
      <p:sp>
        <p:nvSpPr>
          <p:cNvPr id="2" name="Title 1">
            <a:extLst>
              <a:ext uri="{FF2B5EF4-FFF2-40B4-BE49-F238E27FC236}">
                <a16:creationId xmlns:a16="http://schemas.microsoft.com/office/drawing/2014/main" id="{A7A5489B-9EF1-83AC-1617-3DB93BE95636}"/>
              </a:ext>
            </a:extLst>
          </p:cNvPr>
          <p:cNvSpPr>
            <a:spLocks noGrp="1"/>
          </p:cNvSpPr>
          <p:nvPr>
            <p:ph type="title"/>
          </p:nvPr>
        </p:nvSpPr>
        <p:spPr>
          <a:xfrm>
            <a:off x="758952" y="758952"/>
            <a:ext cx="10676199" cy="839777"/>
          </a:xfrm>
        </p:spPr>
        <p:txBody>
          <a:bodyPr>
            <a:normAutofit fontScale="90000"/>
          </a:bodyPr>
          <a:lstStyle/>
          <a:p>
            <a:r>
              <a:rPr lang="en-US"/>
              <a:t>Repeat Infringer Policy </a:t>
            </a:r>
            <a:r>
              <a:rPr lang="en-US" sz="6700"/>
              <a:t>§512(</a:t>
            </a:r>
            <a:r>
              <a:rPr lang="en-US" sz="6700" err="1"/>
              <a:t>i</a:t>
            </a:r>
            <a:r>
              <a:rPr lang="en-US" sz="6700"/>
              <a:t>)(1)(A)</a:t>
            </a:r>
            <a:endParaRPr lang="en-US" sz="6700" i="0">
              <a:solidFill>
                <a:srgbClr val="000000"/>
              </a:solidFill>
            </a:endParaRPr>
          </a:p>
          <a:p>
            <a:endParaRPr lang="en-US"/>
          </a:p>
        </p:txBody>
      </p:sp>
    </p:spTree>
    <p:extLst>
      <p:ext uri="{BB962C8B-B14F-4D97-AF65-F5344CB8AC3E}">
        <p14:creationId xmlns:p14="http://schemas.microsoft.com/office/powerpoint/2010/main" val="1818324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FAF9017-29D1-AB3B-A9F0-33D77721D48D}"/>
              </a:ext>
            </a:extLst>
          </p:cNvPr>
          <p:cNvSpPr>
            <a:spLocks noGrp="1"/>
          </p:cNvSpPr>
          <p:nvPr>
            <p:ph idx="1"/>
          </p:nvPr>
        </p:nvSpPr>
        <p:spPr>
          <a:xfrm>
            <a:off x="849131" y="1750865"/>
            <a:ext cx="10580869" cy="3762967"/>
          </a:xfrm>
        </p:spPr>
        <p:txBody>
          <a:bodyPr vert="horz" lIns="91440" tIns="45720" rIns="91440" bIns="45720" rtlCol="0" anchor="t">
            <a:normAutofit fontScale="92500" lnSpcReduction="10000"/>
          </a:bodyPr>
          <a:lstStyle/>
          <a:p>
            <a:r>
              <a:rPr lang="en-US"/>
              <a:t>Copyright Office Report Clarifications</a:t>
            </a:r>
          </a:p>
          <a:p>
            <a:r>
              <a:rPr lang="en-US" b="1"/>
              <a:t>Repeat Infringer</a:t>
            </a:r>
            <a:r>
              <a:rPr lang="en-US"/>
              <a:t>:</a:t>
            </a:r>
            <a:endParaRPr lang="en-US" b="1"/>
          </a:p>
          <a:p>
            <a:pPr marL="468630" lvl="1" indent="-285750">
              <a:buFont typeface="Courier New" panose="020B0604020202020204" pitchFamily="34" charset="0"/>
              <a:buChar char="o"/>
            </a:pPr>
            <a:r>
              <a:rPr lang="en-US" b="1" i="1"/>
              <a:t>Case-by-case basis</a:t>
            </a:r>
            <a:r>
              <a:rPr lang="en-US" i="1"/>
              <a:t> depending on type of infringement and type of OSP = malleable</a:t>
            </a:r>
          </a:p>
          <a:p>
            <a:pPr marL="468630" lvl="1" indent="-285750">
              <a:buFont typeface="Courier New" panose="020B0604020202020204" pitchFamily="34" charset="0"/>
              <a:buChar char="o"/>
            </a:pPr>
            <a:r>
              <a:rPr lang="en-US" i="1"/>
              <a:t>Repeat </a:t>
            </a:r>
            <a:r>
              <a:rPr lang="en-US" b="1" i="1"/>
              <a:t>alleged infringer</a:t>
            </a:r>
            <a:r>
              <a:rPr lang="en-US" i="1"/>
              <a:t>; not repeat adjudicated infringer</a:t>
            </a:r>
          </a:p>
          <a:p>
            <a:r>
              <a:rPr lang="en-US" b="1"/>
              <a:t>Policy re: circumstances of termination: </a:t>
            </a:r>
            <a:r>
              <a:rPr lang="en-US"/>
              <a:t>Not based off of what users </a:t>
            </a:r>
            <a:r>
              <a:rPr lang="en-US" i="1"/>
              <a:t>do </a:t>
            </a:r>
            <a:r>
              <a:rPr lang="en-US"/>
              <a:t>but if the OSP was reasonable in adopting the standard (Court interpretation)</a:t>
            </a:r>
          </a:p>
          <a:p>
            <a:r>
              <a:rPr lang="en-US" b="1"/>
              <a:t>Minimum requirements for implementation: </a:t>
            </a:r>
            <a:endParaRPr lang="en-US"/>
          </a:p>
          <a:p>
            <a:pPr marL="468630" lvl="1" indent="-285750">
              <a:buFont typeface="Courier New" panose="020B0604020202020204" pitchFamily="34" charset="0"/>
              <a:buChar char="o"/>
            </a:pPr>
            <a:r>
              <a:rPr lang="en-US"/>
              <a:t>Does not require perfect implementation</a:t>
            </a:r>
          </a:p>
          <a:p>
            <a:pPr marL="468630" lvl="1" indent="-285750">
              <a:buFont typeface="Courier New" panose="020B0604020202020204" pitchFamily="34" charset="0"/>
              <a:buChar char="o"/>
            </a:pPr>
            <a:r>
              <a:rPr lang="en-US"/>
              <a:t>OSP: a) encouraged infringement b) failed to maintain system of notices c) no policy</a:t>
            </a:r>
          </a:p>
          <a:p>
            <a:pPr marL="468630" lvl="1" indent="-285750">
              <a:buFont typeface="Courier New" panose="020B0604020202020204" pitchFamily="34" charset="0"/>
              <a:buChar char="o"/>
            </a:pPr>
            <a:r>
              <a:rPr lang="en-US"/>
              <a:t>OSP's must be more stringent on terminating account</a:t>
            </a:r>
            <a:r>
              <a:rPr lang="en-US" i="0"/>
              <a:t>s </a:t>
            </a:r>
          </a:p>
          <a:p>
            <a:endParaRPr lang="en-US" sz="2200" b="1"/>
          </a:p>
          <a:p>
            <a:pPr marL="0" indent="0">
              <a:buNone/>
            </a:pPr>
            <a:endParaRPr lang="en-US"/>
          </a:p>
        </p:txBody>
      </p:sp>
      <p:sp>
        <p:nvSpPr>
          <p:cNvPr id="4" name="TextBox 3">
            <a:extLst>
              <a:ext uri="{FF2B5EF4-FFF2-40B4-BE49-F238E27FC236}">
                <a16:creationId xmlns:a16="http://schemas.microsoft.com/office/drawing/2014/main" id="{41F04ECE-E657-65A7-55E8-CA552AE91FCF}"/>
              </a:ext>
            </a:extLst>
          </p:cNvPr>
          <p:cNvSpPr txBox="1"/>
          <p:nvPr/>
        </p:nvSpPr>
        <p:spPr>
          <a:xfrm>
            <a:off x="0" y="6034424"/>
            <a:ext cx="12191999" cy="369332"/>
          </a:xfrm>
          <a:prstGeom prst="rect">
            <a:avLst/>
          </a:prstGeom>
          <a:solidFill>
            <a:srgbClr val="262626"/>
          </a:solidFill>
          <a:ln>
            <a:solidFill>
              <a:srgbClr val="262626"/>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bg1">
                    <a:lumMod val="95000"/>
                  </a:schemeClr>
                </a:solidFill>
              </a:rPr>
              <a:t>II. Threshold Requirements</a:t>
            </a:r>
          </a:p>
        </p:txBody>
      </p:sp>
      <p:sp>
        <p:nvSpPr>
          <p:cNvPr id="2" name="Title 1">
            <a:extLst>
              <a:ext uri="{FF2B5EF4-FFF2-40B4-BE49-F238E27FC236}">
                <a16:creationId xmlns:a16="http://schemas.microsoft.com/office/drawing/2014/main" id="{A7A5489B-9EF1-83AC-1617-3DB93BE95636}"/>
              </a:ext>
            </a:extLst>
          </p:cNvPr>
          <p:cNvSpPr>
            <a:spLocks noGrp="1"/>
          </p:cNvSpPr>
          <p:nvPr>
            <p:ph type="title"/>
          </p:nvPr>
        </p:nvSpPr>
        <p:spPr>
          <a:xfrm>
            <a:off x="758952" y="758952"/>
            <a:ext cx="10676199" cy="839777"/>
          </a:xfrm>
        </p:spPr>
        <p:txBody>
          <a:bodyPr>
            <a:normAutofit fontScale="90000"/>
          </a:bodyPr>
          <a:lstStyle/>
          <a:p>
            <a:r>
              <a:rPr lang="en-US"/>
              <a:t>Repeat Infringer Policy </a:t>
            </a:r>
            <a:r>
              <a:rPr lang="en-US" sz="6700"/>
              <a:t>§512(</a:t>
            </a:r>
            <a:r>
              <a:rPr lang="en-US" sz="6700" err="1"/>
              <a:t>i</a:t>
            </a:r>
            <a:r>
              <a:rPr lang="en-US" sz="6700"/>
              <a:t>)(1)(A)</a:t>
            </a:r>
            <a:endParaRPr lang="en-US" sz="6700" i="0">
              <a:solidFill>
                <a:srgbClr val="000000"/>
              </a:solidFill>
            </a:endParaRPr>
          </a:p>
          <a:p>
            <a:endParaRPr lang="en-US"/>
          </a:p>
        </p:txBody>
      </p:sp>
    </p:spTree>
    <p:extLst>
      <p:ext uri="{BB962C8B-B14F-4D97-AF65-F5344CB8AC3E}">
        <p14:creationId xmlns:p14="http://schemas.microsoft.com/office/powerpoint/2010/main" val="1315007970"/>
      </p:ext>
    </p:extLst>
  </p:cSld>
  <p:clrMapOvr>
    <a:masterClrMapping/>
  </p:clrMapOvr>
</p:sld>
</file>

<file path=ppt/theme/theme1.xml><?xml version="1.0" encoding="utf-8"?>
<a:theme xmlns:a="http://schemas.openxmlformats.org/drawingml/2006/main" name="HeadlinesVTI">
  <a:themeElements>
    <a:clrScheme name="AnalogousFromRegularSeed_2SEEDS">
      <a:dk1>
        <a:srgbClr val="000000"/>
      </a:dk1>
      <a:lt1>
        <a:srgbClr val="FFFFFF"/>
      </a:lt1>
      <a:dk2>
        <a:srgbClr val="41243D"/>
      </a:dk2>
      <a:lt2>
        <a:srgbClr val="E2E8E6"/>
      </a:lt2>
      <a:accent1>
        <a:srgbClr val="BC3053"/>
      </a:accent1>
      <a:accent2>
        <a:srgbClr val="CE429F"/>
      </a:accent2>
      <a:accent3>
        <a:srgbClr val="CE5942"/>
      </a:accent3>
      <a:accent4>
        <a:srgbClr val="2FB98E"/>
      </a:accent4>
      <a:accent5>
        <a:srgbClr val="3EB3C0"/>
      </a:accent5>
      <a:accent6>
        <a:srgbClr val="3073BC"/>
      </a:accent6>
      <a:hlink>
        <a:srgbClr val="31937A"/>
      </a:hlink>
      <a:folHlink>
        <a:srgbClr val="7F7F7F"/>
      </a:folHlink>
    </a:clrScheme>
    <a:fontScheme name="Custom 211">
      <a:majorFont>
        <a:latin typeface="Sitka Banner"/>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8000"/>
            <a:satMod val="170000"/>
          </a:schemeClr>
        </a:solidFill>
        <a:gradFill rotWithShape="1">
          <a:gsLst>
            <a:gs pos="0">
              <a:schemeClr val="phClr">
                <a:tint val="93000"/>
                <a:satMod val="16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VTI" id="{66EB4A02-0C0F-47F1-9F48-4E6882B9F967}" vid="{F3552358-4452-4FDA-9568-4F5DA32F7A60}"/>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2163</Words>
  <Application>Microsoft Office PowerPoint</Application>
  <PresentationFormat>Widescreen</PresentationFormat>
  <Paragraphs>154</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Avenir Next LT Pro</vt:lpstr>
      <vt:lpstr>Calibri</vt:lpstr>
      <vt:lpstr>Courier New</vt:lpstr>
      <vt:lpstr>Sitka Banner</vt:lpstr>
      <vt:lpstr>HeadlinesVTI</vt:lpstr>
      <vt:lpstr>Digital Millennium Copyright Act - 17 U.S. Code § 512 </vt:lpstr>
      <vt:lpstr>Do these pictures look familiar?</vt:lpstr>
      <vt:lpstr>Outline</vt:lpstr>
      <vt:lpstr>Context of DMCA 15</vt:lpstr>
      <vt:lpstr>Striking the balance</vt:lpstr>
      <vt:lpstr>II. Threshold Requirements</vt:lpstr>
      <vt:lpstr>Repeat Infringer Policy §512(i)(1)(A)</vt:lpstr>
      <vt:lpstr>Repeat Infringer Policy §512(i)(1)(A) </vt:lpstr>
      <vt:lpstr>Repeat Infringer Policy §512(i)(1)(A) </vt:lpstr>
      <vt:lpstr>Standard Technical Measures §512(i)(1)(B)</vt:lpstr>
      <vt:lpstr>Standard Technical Measures §512(i)(1)(B) </vt:lpstr>
      <vt:lpstr>III. Qualifying OSPs:  Limited Liability</vt:lpstr>
      <vt:lpstr>Transitory Digital Networks</vt:lpstr>
      <vt:lpstr>Notice &amp; Takedown</vt:lpstr>
      <vt:lpstr>Notice &amp; Takedown​ - ct.</vt:lpstr>
      <vt:lpstr>Caching safe harbor: §512(b)(1)</vt:lpstr>
      <vt:lpstr>Caching safe harbor – eligibility conditions: § 512(b)(2)</vt:lpstr>
      <vt:lpstr>Online storage/hosting safe harbor: §512(c)(1)</vt:lpstr>
      <vt:lpstr>Hosting safe harbor – eligibility conditions: §512(c)(2)​</vt:lpstr>
      <vt:lpstr>Hosting safe harbor – eligibility conditions: §512(c)(2)​ - ct.</vt:lpstr>
      <vt:lpstr>Linking safe harbor: §512(d)</vt:lpstr>
      <vt:lpstr>Linking safe harbor – eligibility conditions: §512(d)(1-3)​</vt:lpstr>
      <vt:lpstr>IV. Other Sections</vt:lpstr>
      <vt:lpstr>Other sections (e-h)</vt:lpstr>
      <vt:lpstr>Other sections (j, l &amp; n)</vt:lpstr>
      <vt:lpstr>IV. Current State</vt:lpstr>
      <vt:lpstr>Ambiguities of repeat infringer policy</vt:lpstr>
      <vt:lpstr>Notice-and-takedown critiques</vt:lpstr>
      <vt:lpstr>Liabilities for counterfeited ads?</vt:lpstr>
      <vt:lpstr>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Allen Mendelsohn</cp:lastModifiedBy>
  <cp:revision>2</cp:revision>
  <dcterms:created xsi:type="dcterms:W3CDTF">2024-09-14T12:21:40Z</dcterms:created>
  <dcterms:modified xsi:type="dcterms:W3CDTF">2024-09-23T11:59:48Z</dcterms:modified>
</cp:coreProperties>
</file>