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Avenir Next Condensed Regular"/>
        <a:ea typeface="Avenir Next Condensed Regular"/>
        <a:cs typeface="Avenir Next Condensed Regular"/>
        <a:sym typeface="Avenir Next Condensed Regular"/>
      </a:defRPr>
    </a:lvl1pPr>
    <a:lvl2pPr marL="0" marR="0" indent="4572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Avenir Next Condensed Regular"/>
        <a:ea typeface="Avenir Next Condensed Regular"/>
        <a:cs typeface="Avenir Next Condensed Regular"/>
        <a:sym typeface="Avenir Next Condensed Regular"/>
      </a:defRPr>
    </a:lvl2pPr>
    <a:lvl3pPr marL="0" marR="0" indent="9144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Avenir Next Condensed Regular"/>
        <a:ea typeface="Avenir Next Condensed Regular"/>
        <a:cs typeface="Avenir Next Condensed Regular"/>
        <a:sym typeface="Avenir Next Condensed Regular"/>
      </a:defRPr>
    </a:lvl3pPr>
    <a:lvl4pPr marL="0" marR="0" indent="13716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Avenir Next Condensed Regular"/>
        <a:ea typeface="Avenir Next Condensed Regular"/>
        <a:cs typeface="Avenir Next Condensed Regular"/>
        <a:sym typeface="Avenir Next Condensed Regular"/>
      </a:defRPr>
    </a:lvl4pPr>
    <a:lvl5pPr marL="0" marR="0" indent="18288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Avenir Next Condensed Regular"/>
        <a:ea typeface="Avenir Next Condensed Regular"/>
        <a:cs typeface="Avenir Next Condensed Regular"/>
        <a:sym typeface="Avenir Next Condensed Regular"/>
      </a:defRPr>
    </a:lvl5pPr>
    <a:lvl6pPr marL="0" marR="0" indent="22860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Avenir Next Condensed Regular"/>
        <a:ea typeface="Avenir Next Condensed Regular"/>
        <a:cs typeface="Avenir Next Condensed Regular"/>
        <a:sym typeface="Avenir Next Condensed Regular"/>
      </a:defRPr>
    </a:lvl6pPr>
    <a:lvl7pPr marL="0" marR="0" indent="27432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Avenir Next Condensed Regular"/>
        <a:ea typeface="Avenir Next Condensed Regular"/>
        <a:cs typeface="Avenir Next Condensed Regular"/>
        <a:sym typeface="Avenir Next Condensed Regular"/>
      </a:defRPr>
    </a:lvl7pPr>
    <a:lvl8pPr marL="0" marR="0" indent="32004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Avenir Next Condensed Regular"/>
        <a:ea typeface="Avenir Next Condensed Regular"/>
        <a:cs typeface="Avenir Next Condensed Regular"/>
        <a:sym typeface="Avenir Next Condensed Regular"/>
      </a:defRPr>
    </a:lvl8pPr>
    <a:lvl9pPr marL="0" marR="0" indent="36576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Avenir Next Condensed Regular"/>
        <a:ea typeface="Avenir Next Condensed Regular"/>
        <a:cs typeface="Avenir Next Condensed Regular"/>
        <a:sym typeface="Avenir Next Condensed Regular"/>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solidFill>
        </a:fill>
      </a:tcStyle>
    </a:firstCol>
    <a:la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EFA07"/>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3E5E8"/>
          </a:solidFill>
        </a:fill>
      </a:tcStyle>
    </a:band2H>
    <a:firstCol>
      <a:tcTxStyle b="on" i="off">
        <a:font>
          <a:latin typeface="Avenir Next Demi Bold"/>
          <a:ea typeface="Avenir Next Demi Bold"/>
          <a:cs typeface="Avenir Next Demi Bold"/>
        </a:font>
        <a:srgbClr val="000000"/>
      </a:tcTxStyle>
      <a:tcStyle>
        <a:tcBdr>
          <a:left>
            <a:ln w="12700" cap="flat">
              <a:solidFill>
                <a:srgbClr val="4D4D4D"/>
              </a:solidFill>
              <a:prstDash val="solid"/>
              <a:miter lim="400000"/>
            </a:ln>
          </a:left>
          <a:right>
            <a:ln w="254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Avenir Next Demi Bold"/>
          <a:ea typeface="Avenir Next Demi Bold"/>
          <a:cs typeface="Avenir Next Demi 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254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chemeClr val="accent4">
              <a:hueOff val="3712597"/>
              <a:satOff val="-23099"/>
              <a:lumOff val="5802"/>
            </a:schemeClr>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Avenir Next Demi Bold"/>
          <a:ea typeface="Avenir Next Demi Bold"/>
          <a:cs typeface="Avenir Next Demi Bold"/>
        </a:font>
        <a:srgbClr val="000000"/>
      </a:tcTxStyle>
      <a:tcStyle>
        <a:tcBdr>
          <a:left>
            <a:ln w="12700" cap="flat">
              <a:solidFill>
                <a:srgbClr val="5E5E5E"/>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9BCEF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E5E5E"/>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5E5E5E"/>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2871FF"/>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Avenir Next Demi Bold"/>
          <a:ea typeface="Avenir Next Demi Bold"/>
          <a:cs typeface="Avenir Next Demi 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D1F6"/>
          </a:solidFill>
        </a:fill>
      </a:tcStyle>
    </a:firstCol>
    <a:lastRow>
      <a:tcTxStyle b="on" i="off">
        <a:font>
          <a:latin typeface="Avenir Next Demi Bold"/>
          <a:ea typeface="Avenir Next Demi Bold"/>
          <a:cs typeface="Avenir Next Demi 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noFill/>
        </a:fill>
      </a:tcStyle>
    </a:lastRow>
    <a:firstRow>
      <a:tcTxStyle b="on" i="off">
        <a:font>
          <a:latin typeface="Avenir Next Demi Bold"/>
          <a:ea typeface="Avenir Next Demi Bold"/>
          <a:cs typeface="Avenir Next Demi 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E7FE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wholeTbl>
    <a:band2H>
      <a:tcTxStyle/>
      <a:tcStyle>
        <a:tcBdr/>
        <a:fill>
          <a:solidFill>
            <a:srgbClr val="EAEAEA"/>
          </a:solidFill>
        </a:fill>
      </a:tcStyle>
    </a:band2H>
    <a:firstCol>
      <a:tcTxStyle b="on" i="off">
        <a:font>
          <a:latin typeface="Avenir Next Demi Bold"/>
          <a:ea typeface="Avenir Next Demi Bold"/>
          <a:cs typeface="Avenir Next Demi 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Col>
    <a:lastRow>
      <a:tcTxStyle b="on" i="off">
        <a:font>
          <a:latin typeface="Avenir Next Demi Bold"/>
          <a:ea typeface="Avenir Next Demi Bold"/>
          <a:cs typeface="Avenir Next Demi 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lastRow>
    <a:firstRow>
      <a:tcTxStyle b="on" i="off">
        <a:font>
          <a:latin typeface="Avenir Next Demi Bold"/>
          <a:ea typeface="Avenir Next Demi Bold"/>
          <a:cs typeface="Avenir Next Demi 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62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1143000" y="685800"/>
            <a:ext cx="4572000" cy="3429000"/>
          </a:xfrm>
          <a:prstGeom prst="rect">
            <a:avLst/>
          </a:prstGeom>
        </p:spPr>
        <p:txBody>
          <a:bodyPr/>
          <a:lstStyle/>
          <a:p>
            <a:endParaRPr/>
          </a:p>
        </p:txBody>
      </p:sp>
      <p:sp>
        <p:nvSpPr>
          <p:cNvPr id="165" name="Shape 16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re">
    <p:spTree>
      <p:nvGrpSpPr>
        <p:cNvPr id="1" name=""/>
        <p:cNvGrpSpPr/>
        <p:nvPr/>
      </p:nvGrpSpPr>
      <p:grpSpPr>
        <a:xfrm>
          <a:off x="0" y="0"/>
          <a:ext cx="0" cy="0"/>
          <a:chOff x="0" y="0"/>
          <a:chExt cx="0" cy="0"/>
        </a:xfrm>
      </p:grpSpPr>
      <p:sp>
        <p:nvSpPr>
          <p:cNvPr id="11" name="Titre de la présentation"/>
          <p:cNvSpPr txBox="1">
            <a:spLocks noGrp="1"/>
          </p:cNvSpPr>
          <p:nvPr>
            <p:ph type="title" hasCustomPrompt="1"/>
          </p:nvPr>
        </p:nvSpPr>
        <p:spPr>
          <a:prstGeom prst="rect">
            <a:avLst/>
          </a:prstGeom>
        </p:spPr>
        <p:txBody>
          <a:bodyPr/>
          <a:lstStyle/>
          <a:p>
            <a:r>
              <a:t>Titre de la présentation</a:t>
            </a:r>
          </a:p>
        </p:txBody>
      </p:sp>
      <p:sp>
        <p:nvSpPr>
          <p:cNvPr id="12" name="Texte niveau 1…"/>
          <p:cNvSpPr txBox="1">
            <a:spLocks noGrp="1"/>
          </p:cNvSpPr>
          <p:nvPr>
            <p:ph type="body" sz="quarter" idx="1" hasCustomPrompt="1"/>
          </p:nvPr>
        </p:nvSpPr>
        <p:spPr>
          <a:prstGeom prst="rect">
            <a:avLst/>
          </a:prstGeom>
        </p:spPr>
        <p:txBody>
          <a:bodyPr/>
          <a:lstStyle/>
          <a:p>
            <a:r>
              <a:t>Sous-titre de la présentation </a:t>
            </a:r>
          </a:p>
          <a:p>
            <a:pPr lvl="1"/>
            <a:endParaRPr/>
          </a:p>
          <a:p>
            <a:pPr lvl="2"/>
            <a:endParaRPr/>
          </a:p>
          <a:p>
            <a:pPr lvl="3"/>
            <a:endParaRPr/>
          </a:p>
          <a:p>
            <a:pPr lvl="4"/>
            <a:endParaRPr/>
          </a:p>
        </p:txBody>
      </p:sp>
      <p:sp>
        <p:nvSpPr>
          <p:cNvPr id="13"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éclaration">
    <p:bg>
      <p:bgPr>
        <a:solidFill>
          <a:srgbClr val="FFFFFF"/>
        </a:solidFill>
        <a:effectLst/>
      </p:bgPr>
    </p:bg>
    <p:spTree>
      <p:nvGrpSpPr>
        <p:cNvPr id="1" name=""/>
        <p:cNvGrpSpPr/>
        <p:nvPr/>
      </p:nvGrpSpPr>
      <p:grpSpPr>
        <a:xfrm>
          <a:off x="0" y="0"/>
          <a:ext cx="0" cy="0"/>
          <a:chOff x="0" y="0"/>
          <a:chExt cx="0" cy="0"/>
        </a:xfrm>
      </p:grpSpPr>
      <p:sp>
        <p:nvSpPr>
          <p:cNvPr id="110" name="Texte niveau 1…"/>
          <p:cNvSpPr txBox="1">
            <a:spLocks noGrp="1"/>
          </p:cNvSpPr>
          <p:nvPr>
            <p:ph type="body" sz="half" idx="1" hasCustomPrompt="1"/>
          </p:nvPr>
        </p:nvSpPr>
        <p:spPr>
          <a:xfrm>
            <a:off x="1298277" y="4927600"/>
            <a:ext cx="21863646" cy="3853767"/>
          </a:xfrm>
          <a:prstGeom prst="rect">
            <a:avLst/>
          </a:prstGeom>
        </p:spPr>
        <p:txBody>
          <a:bodyPr anchor="ctr"/>
          <a:lstStyle>
            <a:lvl1pPr algn="ctr" defTabSz="1160859">
              <a:defRPr sz="10200" b="1" spc="-408">
                <a:latin typeface="+mn-lt"/>
                <a:ea typeface="+mn-ea"/>
                <a:cs typeface="+mn-cs"/>
                <a:sym typeface="Avenir Next Regular"/>
              </a:defRPr>
            </a:lvl1pPr>
            <a:lvl2pPr algn="ctr" defTabSz="1160859">
              <a:defRPr sz="10200" b="1" spc="-408">
                <a:latin typeface="+mn-lt"/>
                <a:ea typeface="+mn-ea"/>
                <a:cs typeface="+mn-cs"/>
                <a:sym typeface="Avenir Next Regular"/>
              </a:defRPr>
            </a:lvl2pPr>
            <a:lvl3pPr algn="ctr" defTabSz="1160859">
              <a:defRPr sz="10200" b="1" spc="-408">
                <a:latin typeface="+mn-lt"/>
                <a:ea typeface="+mn-ea"/>
                <a:cs typeface="+mn-cs"/>
                <a:sym typeface="Avenir Next Regular"/>
              </a:defRPr>
            </a:lvl3pPr>
            <a:lvl4pPr algn="ctr" defTabSz="1160859">
              <a:defRPr sz="10200" b="1" spc="-408">
                <a:latin typeface="+mn-lt"/>
                <a:ea typeface="+mn-ea"/>
                <a:cs typeface="+mn-cs"/>
                <a:sym typeface="Avenir Next Regular"/>
              </a:defRPr>
            </a:lvl4pPr>
            <a:lvl5pPr algn="ctr" defTabSz="1160859">
              <a:defRPr sz="10200" b="1" spc="-408">
                <a:latin typeface="+mn-lt"/>
                <a:ea typeface="+mn-ea"/>
                <a:cs typeface="+mn-cs"/>
                <a:sym typeface="Avenir Next Regular"/>
              </a:defRPr>
            </a:lvl5pPr>
          </a:lstStyle>
          <a:p>
            <a:r>
              <a:t>Déclaration</a:t>
            </a:r>
          </a:p>
          <a:p>
            <a:pPr lvl="1"/>
            <a:endParaRPr/>
          </a:p>
          <a:p>
            <a:pPr lvl="2"/>
            <a:endParaRPr/>
          </a:p>
          <a:p>
            <a:pPr lvl="3"/>
            <a:endParaRPr/>
          </a:p>
          <a:p>
            <a:pPr lvl="4"/>
            <a:endParaRPr/>
          </a:p>
        </p:txBody>
      </p:sp>
      <p:sp>
        <p:nvSpPr>
          <p:cNvPr id="111"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ait important">
    <p:bg>
      <p:bgPr>
        <a:solidFill>
          <a:srgbClr val="FFFFFF"/>
        </a:solidFill>
        <a:effectLst/>
      </p:bgPr>
    </p:bg>
    <p:spTree>
      <p:nvGrpSpPr>
        <p:cNvPr id="1" name=""/>
        <p:cNvGrpSpPr/>
        <p:nvPr/>
      </p:nvGrpSpPr>
      <p:grpSpPr>
        <a:xfrm>
          <a:off x="0" y="0"/>
          <a:ext cx="0" cy="0"/>
          <a:chOff x="0" y="0"/>
          <a:chExt cx="0" cy="0"/>
        </a:xfrm>
      </p:grpSpPr>
      <p:sp>
        <p:nvSpPr>
          <p:cNvPr id="118" name="Données clés"/>
          <p:cNvSpPr txBox="1">
            <a:spLocks noGrp="1"/>
          </p:cNvSpPr>
          <p:nvPr>
            <p:ph type="body" sz="quarter" idx="21" hasCustomPrompt="1"/>
          </p:nvPr>
        </p:nvSpPr>
        <p:spPr>
          <a:xfrm>
            <a:off x="1295400" y="8117284"/>
            <a:ext cx="21869400" cy="592456"/>
          </a:xfrm>
          <a:prstGeom prst="rect">
            <a:avLst/>
          </a:prstGeom>
        </p:spPr>
        <p:txBody>
          <a:bodyPr/>
          <a:lstStyle>
            <a:lvl1pPr algn="ctr" defTabSz="473201">
              <a:spcBef>
                <a:spcPts val="2500"/>
              </a:spcBef>
              <a:defRPr sz="2835" spc="-85"/>
            </a:lvl1pPr>
          </a:lstStyle>
          <a:p>
            <a:r>
              <a:t>Données clés</a:t>
            </a:r>
          </a:p>
        </p:txBody>
      </p:sp>
      <p:sp>
        <p:nvSpPr>
          <p:cNvPr id="119" name="Texte niveau 1…"/>
          <p:cNvSpPr txBox="1">
            <a:spLocks noGrp="1"/>
          </p:cNvSpPr>
          <p:nvPr>
            <p:ph type="body" sz="half" idx="1" hasCustomPrompt="1"/>
          </p:nvPr>
        </p:nvSpPr>
        <p:spPr>
          <a:xfrm>
            <a:off x="1295400" y="3587043"/>
            <a:ext cx="21869400" cy="4730168"/>
          </a:xfrm>
          <a:prstGeom prst="rect">
            <a:avLst/>
          </a:prstGeom>
        </p:spPr>
        <p:txBody>
          <a:bodyPr anchor="b"/>
          <a:lstStyle>
            <a:lvl1pPr algn="ctr" defTabSz="825500">
              <a:lnSpc>
                <a:spcPct val="70000"/>
              </a:lnSpc>
              <a:defRPr sz="22400" b="1" spc="-448">
                <a:latin typeface="+mn-lt"/>
                <a:ea typeface="+mn-ea"/>
                <a:cs typeface="+mn-cs"/>
                <a:sym typeface="Avenir Next Regular"/>
              </a:defRPr>
            </a:lvl1pPr>
            <a:lvl2pPr algn="ctr" defTabSz="825500">
              <a:lnSpc>
                <a:spcPct val="70000"/>
              </a:lnSpc>
              <a:defRPr sz="22400" b="1" spc="-448">
                <a:latin typeface="+mn-lt"/>
                <a:ea typeface="+mn-ea"/>
                <a:cs typeface="+mn-cs"/>
                <a:sym typeface="Avenir Next Regular"/>
              </a:defRPr>
            </a:lvl2pPr>
            <a:lvl3pPr algn="ctr" defTabSz="825500">
              <a:lnSpc>
                <a:spcPct val="70000"/>
              </a:lnSpc>
              <a:defRPr sz="22400" b="1" spc="-448">
                <a:latin typeface="+mn-lt"/>
                <a:ea typeface="+mn-ea"/>
                <a:cs typeface="+mn-cs"/>
                <a:sym typeface="Avenir Next Regular"/>
              </a:defRPr>
            </a:lvl3pPr>
            <a:lvl4pPr algn="ctr" defTabSz="825500">
              <a:lnSpc>
                <a:spcPct val="70000"/>
              </a:lnSpc>
              <a:defRPr sz="22400" b="1" spc="-448">
                <a:latin typeface="+mn-lt"/>
                <a:ea typeface="+mn-ea"/>
                <a:cs typeface="+mn-cs"/>
                <a:sym typeface="Avenir Next Regular"/>
              </a:defRPr>
            </a:lvl4pPr>
            <a:lvl5pPr algn="ctr" defTabSz="825500">
              <a:lnSpc>
                <a:spcPct val="70000"/>
              </a:lnSpc>
              <a:defRPr sz="22400" b="1" spc="-448">
                <a:latin typeface="+mn-lt"/>
                <a:ea typeface="+mn-ea"/>
                <a:cs typeface="+mn-cs"/>
                <a:sym typeface="Avenir Next Regular"/>
              </a:defRPr>
            </a:lvl5pPr>
          </a:lstStyle>
          <a:p>
            <a:r>
              <a:t>100 %</a:t>
            </a:r>
          </a:p>
          <a:p>
            <a:pPr lvl="1"/>
            <a:endParaRPr/>
          </a:p>
          <a:p>
            <a:pPr lvl="2"/>
            <a:endParaRPr/>
          </a:p>
          <a:p>
            <a:pPr lvl="3"/>
            <a:endParaRPr/>
          </a:p>
          <a:p>
            <a:pPr lvl="4"/>
            <a:endParaRPr/>
          </a:p>
        </p:txBody>
      </p:sp>
      <p:sp>
        <p:nvSpPr>
          <p:cNvPr id="120"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Avenir Next Demi Bold"/>
                <a:ea typeface="Avenir Next Demi Bold"/>
                <a:cs typeface="Avenir Next Demi Bold"/>
                <a:sym typeface="Avenir Next Demi Bold"/>
              </a:defRPr>
            </a:pPr>
            <a:endParaRPr/>
          </a:p>
        </p:txBody>
      </p:sp>
      <p:sp>
        <p:nvSpPr>
          <p:cNvPr id="121"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Avenir Next Demi Bold"/>
                <a:ea typeface="Avenir Next Demi Bold"/>
                <a:cs typeface="Avenir Next Demi Bold"/>
                <a:sym typeface="Avenir Next Demi Bold"/>
              </a:defRPr>
            </a:pPr>
            <a:endParaRPr/>
          </a:p>
        </p:txBody>
      </p:sp>
      <p:sp>
        <p:nvSpPr>
          <p:cNvPr id="122"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tion">
    <p:bg>
      <p:bgPr>
        <a:solidFill>
          <a:srgbClr val="FFFFFF"/>
        </a:solidFill>
        <a:effectLst/>
      </p:bgPr>
    </p:bg>
    <p:spTree>
      <p:nvGrpSpPr>
        <p:cNvPr id="1" name=""/>
        <p:cNvGrpSpPr/>
        <p:nvPr/>
      </p:nvGrpSpPr>
      <p:grpSpPr>
        <a:xfrm>
          <a:off x="0" y="0"/>
          <a:ext cx="0" cy="0"/>
          <a:chOff x="0" y="0"/>
          <a:chExt cx="0" cy="0"/>
        </a:xfrm>
      </p:grpSpPr>
      <p:sp>
        <p:nvSpPr>
          <p:cNvPr id="129" name="Attribution"/>
          <p:cNvSpPr txBox="1">
            <a:spLocks noGrp="1"/>
          </p:cNvSpPr>
          <p:nvPr>
            <p:ph type="body" sz="quarter" idx="21" hasCustomPrompt="1"/>
          </p:nvPr>
        </p:nvSpPr>
        <p:spPr>
          <a:xfrm>
            <a:off x="2252674" y="10353079"/>
            <a:ext cx="20691414" cy="567945"/>
          </a:xfrm>
          <a:prstGeom prst="rect">
            <a:avLst/>
          </a:prstGeom>
        </p:spPr>
        <p:txBody>
          <a:bodyPr/>
          <a:lstStyle>
            <a:lvl1pPr defTabSz="572516">
              <a:defRPr sz="2744" spc="-82"/>
            </a:lvl1pPr>
          </a:lstStyle>
          <a:p>
            <a:r>
              <a:t>Attribution </a:t>
            </a:r>
          </a:p>
        </p:txBody>
      </p:sp>
      <p:sp>
        <p:nvSpPr>
          <p:cNvPr id="130"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Avenir Next Demi Bold"/>
                <a:ea typeface="Avenir Next Demi Bold"/>
                <a:cs typeface="Avenir Next Demi Bold"/>
                <a:sym typeface="Avenir Next Demi Bold"/>
              </a:defRPr>
            </a:pPr>
            <a:endParaRPr/>
          </a:p>
        </p:txBody>
      </p:sp>
      <p:sp>
        <p:nvSpPr>
          <p:cNvPr id="131"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Avenir Next Demi Bold"/>
                <a:ea typeface="Avenir Next Demi Bold"/>
                <a:cs typeface="Avenir Next Demi Bold"/>
                <a:sym typeface="Avenir Next Demi Bold"/>
              </a:defRPr>
            </a:pPr>
            <a:endParaRPr/>
          </a:p>
        </p:txBody>
      </p:sp>
      <p:sp>
        <p:nvSpPr>
          <p:cNvPr id="132" name="Texte niveau 1…"/>
          <p:cNvSpPr txBox="1">
            <a:spLocks noGrp="1"/>
          </p:cNvSpPr>
          <p:nvPr>
            <p:ph type="body" sz="half" idx="1" hasCustomPrompt="1"/>
          </p:nvPr>
        </p:nvSpPr>
        <p:spPr>
          <a:xfrm>
            <a:off x="1439912" y="4332885"/>
            <a:ext cx="21504176" cy="5497468"/>
          </a:xfrm>
          <a:prstGeom prst="rect">
            <a:avLst/>
          </a:prstGeom>
        </p:spPr>
        <p:txBody>
          <a:bodyPr anchor="b"/>
          <a:lstStyle>
            <a:lvl1pPr marL="714375" indent="-714375" defTabSz="1160859">
              <a:lnSpc>
                <a:spcPct val="70000"/>
              </a:lnSpc>
              <a:defRPr sz="13300" b="1" i="1" spc="-532">
                <a:latin typeface="+mn-lt"/>
                <a:ea typeface="+mn-ea"/>
                <a:cs typeface="+mn-cs"/>
                <a:sym typeface="Avenir Next Regular"/>
              </a:defRPr>
            </a:lvl1pPr>
            <a:lvl2pPr marL="714375" indent="-257175" defTabSz="1160859">
              <a:lnSpc>
                <a:spcPct val="70000"/>
              </a:lnSpc>
              <a:defRPr sz="13300" b="1" i="1" spc="-532">
                <a:latin typeface="+mn-lt"/>
                <a:ea typeface="+mn-ea"/>
                <a:cs typeface="+mn-cs"/>
                <a:sym typeface="Avenir Next Regular"/>
              </a:defRPr>
            </a:lvl2pPr>
            <a:lvl3pPr marL="714375" indent="200025" defTabSz="1160859">
              <a:lnSpc>
                <a:spcPct val="70000"/>
              </a:lnSpc>
              <a:defRPr sz="13300" b="1" i="1" spc="-532">
                <a:latin typeface="+mn-lt"/>
                <a:ea typeface="+mn-ea"/>
                <a:cs typeface="+mn-cs"/>
                <a:sym typeface="Avenir Next Regular"/>
              </a:defRPr>
            </a:lvl3pPr>
            <a:lvl4pPr marL="714375" indent="657225" defTabSz="1160859">
              <a:lnSpc>
                <a:spcPct val="70000"/>
              </a:lnSpc>
              <a:defRPr sz="13300" b="1" i="1" spc="-532">
                <a:latin typeface="+mn-lt"/>
                <a:ea typeface="+mn-ea"/>
                <a:cs typeface="+mn-cs"/>
                <a:sym typeface="Avenir Next Regular"/>
              </a:defRPr>
            </a:lvl4pPr>
            <a:lvl5pPr marL="714375" indent="1114425" defTabSz="1160859">
              <a:lnSpc>
                <a:spcPct val="70000"/>
              </a:lnSpc>
              <a:defRPr sz="13300" b="1" i="1" spc="-532">
                <a:latin typeface="+mn-lt"/>
                <a:ea typeface="+mn-ea"/>
                <a:cs typeface="+mn-cs"/>
                <a:sym typeface="Avenir Next Regular"/>
              </a:defRPr>
            </a:lvl5pPr>
          </a:lstStyle>
          <a:p>
            <a:r>
              <a:t>« Citation notable »</a:t>
            </a:r>
          </a:p>
          <a:p>
            <a:pPr lvl="1"/>
            <a:endParaRPr/>
          </a:p>
          <a:p>
            <a:pPr lvl="2"/>
            <a:endParaRPr/>
          </a:p>
          <a:p>
            <a:pPr lvl="3"/>
            <a:endParaRPr/>
          </a:p>
          <a:p>
            <a:pPr lvl="4"/>
            <a:endParaRPr/>
          </a:p>
        </p:txBody>
      </p:sp>
      <p:sp>
        <p:nvSpPr>
          <p:cNvPr id="133"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3 photos">
    <p:bg>
      <p:bgPr>
        <a:solidFill>
          <a:srgbClr val="FFFFFF"/>
        </a:solidFill>
        <a:effectLst/>
      </p:bgPr>
    </p:bg>
    <p:spTree>
      <p:nvGrpSpPr>
        <p:cNvPr id="1" name=""/>
        <p:cNvGrpSpPr/>
        <p:nvPr/>
      </p:nvGrpSpPr>
      <p:grpSpPr>
        <a:xfrm>
          <a:off x="0" y="0"/>
          <a:ext cx="0" cy="0"/>
          <a:chOff x="0" y="0"/>
          <a:chExt cx="0" cy="0"/>
        </a:xfrm>
      </p:grpSpPr>
      <p:sp>
        <p:nvSpPr>
          <p:cNvPr id="140" name="518839134_3132x2088.jpg"/>
          <p:cNvSpPr>
            <a:spLocks noGrp="1"/>
          </p:cNvSpPr>
          <p:nvPr>
            <p:ph type="pic" idx="21"/>
          </p:nvPr>
        </p:nvSpPr>
        <p:spPr>
          <a:xfrm>
            <a:off x="4076700" y="-3937000"/>
            <a:ext cx="26492200" cy="17661467"/>
          </a:xfrm>
          <a:prstGeom prst="rect">
            <a:avLst/>
          </a:prstGeom>
        </p:spPr>
        <p:txBody>
          <a:bodyPr lIns="91439" tIns="45719" rIns="91439" bIns="45719">
            <a:noAutofit/>
          </a:bodyPr>
          <a:lstStyle/>
          <a:p>
            <a:endParaRPr/>
          </a:p>
        </p:txBody>
      </p:sp>
      <p:sp>
        <p:nvSpPr>
          <p:cNvPr id="141" name="766363123_1851x1194.jpg"/>
          <p:cNvSpPr>
            <a:spLocks noGrp="1"/>
          </p:cNvSpPr>
          <p:nvPr>
            <p:ph type="pic" sz="half" idx="22"/>
          </p:nvPr>
        </p:nvSpPr>
        <p:spPr>
          <a:xfrm>
            <a:off x="-1" y="-525805"/>
            <a:ext cx="12065001" cy="7782610"/>
          </a:xfrm>
          <a:prstGeom prst="rect">
            <a:avLst/>
          </a:prstGeom>
        </p:spPr>
        <p:txBody>
          <a:bodyPr lIns="91439" tIns="45719" rIns="91439" bIns="45719">
            <a:noAutofit/>
          </a:bodyPr>
          <a:lstStyle/>
          <a:p>
            <a:endParaRPr/>
          </a:p>
        </p:txBody>
      </p:sp>
      <p:sp>
        <p:nvSpPr>
          <p:cNvPr id="142" name="981594838_2460x1641.jpg"/>
          <p:cNvSpPr>
            <a:spLocks noGrp="1"/>
          </p:cNvSpPr>
          <p:nvPr>
            <p:ph type="pic" sz="half" idx="23"/>
          </p:nvPr>
        </p:nvSpPr>
        <p:spPr>
          <a:xfrm>
            <a:off x="-1" y="6384784"/>
            <a:ext cx="12065001" cy="8048238"/>
          </a:xfrm>
          <a:prstGeom prst="rect">
            <a:avLst/>
          </a:prstGeom>
        </p:spPr>
        <p:txBody>
          <a:bodyPr lIns="91439" tIns="45719" rIns="91439" bIns="45719">
            <a:noAutofit/>
          </a:bodyPr>
          <a:lstStyle/>
          <a:p>
            <a:endParaRPr/>
          </a:p>
        </p:txBody>
      </p:sp>
      <p:sp>
        <p:nvSpPr>
          <p:cNvPr id="143"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bg>
      <p:bgPr>
        <a:solidFill>
          <a:srgbClr val="FFFFFF"/>
        </a:solidFill>
        <a:effectLst/>
      </p:bgPr>
    </p:bg>
    <p:spTree>
      <p:nvGrpSpPr>
        <p:cNvPr id="1" name=""/>
        <p:cNvGrpSpPr/>
        <p:nvPr/>
      </p:nvGrpSpPr>
      <p:grpSpPr>
        <a:xfrm>
          <a:off x="0" y="0"/>
          <a:ext cx="0" cy="0"/>
          <a:chOff x="0" y="0"/>
          <a:chExt cx="0" cy="0"/>
        </a:xfrm>
      </p:grpSpPr>
      <p:sp>
        <p:nvSpPr>
          <p:cNvPr id="150" name="463013163_3048x2031.jpg"/>
          <p:cNvSpPr>
            <a:spLocks noGrp="1"/>
          </p:cNvSpPr>
          <p:nvPr>
            <p:ph type="pic" idx="21"/>
          </p:nvPr>
        </p:nvSpPr>
        <p:spPr>
          <a:xfrm>
            <a:off x="0" y="-1266000"/>
            <a:ext cx="24384000" cy="16248002"/>
          </a:xfrm>
          <a:prstGeom prst="rect">
            <a:avLst/>
          </a:prstGeom>
        </p:spPr>
        <p:txBody>
          <a:bodyPr lIns="91439" tIns="45719" rIns="91439" bIns="45719">
            <a:noAutofit/>
          </a:bodyPr>
          <a:lstStyle/>
          <a:p>
            <a:endParaRPr/>
          </a:p>
        </p:txBody>
      </p:sp>
      <p:sp>
        <p:nvSpPr>
          <p:cNvPr id="151"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Vierge">
    <p:bg>
      <p:bgPr>
        <a:solidFill>
          <a:srgbClr val="FFFFFF"/>
        </a:solidFill>
        <a:effectLst/>
      </p:bgPr>
    </p:bg>
    <p:spTree>
      <p:nvGrpSpPr>
        <p:cNvPr id="1" name=""/>
        <p:cNvGrpSpPr/>
        <p:nvPr/>
      </p:nvGrpSpPr>
      <p:grpSpPr>
        <a:xfrm>
          <a:off x="0" y="0"/>
          <a:ext cx="0" cy="0"/>
          <a:chOff x="0" y="0"/>
          <a:chExt cx="0" cy="0"/>
        </a:xfrm>
      </p:grpSpPr>
      <p:sp>
        <p:nvSpPr>
          <p:cNvPr id="158"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re et photo">
    <p:bg>
      <p:bgPr>
        <a:solidFill>
          <a:srgbClr val="FFFFFF"/>
        </a:solidFill>
        <a:effectLst/>
      </p:bgPr>
    </p:bg>
    <p:spTree>
      <p:nvGrpSpPr>
        <p:cNvPr id="1" name=""/>
        <p:cNvGrpSpPr/>
        <p:nvPr/>
      </p:nvGrpSpPr>
      <p:grpSpPr>
        <a:xfrm>
          <a:off x="0" y="0"/>
          <a:ext cx="0" cy="0"/>
          <a:chOff x="0" y="0"/>
          <a:chExt cx="0" cy="0"/>
        </a:xfrm>
      </p:grpSpPr>
      <p:sp>
        <p:nvSpPr>
          <p:cNvPr id="20" name="1014407370_Retouch_4050x2379.jpg"/>
          <p:cNvSpPr>
            <a:spLocks noGrp="1"/>
          </p:cNvSpPr>
          <p:nvPr>
            <p:ph type="pic" idx="21"/>
          </p:nvPr>
        </p:nvSpPr>
        <p:spPr>
          <a:xfrm>
            <a:off x="-685800" y="-6146800"/>
            <a:ext cx="34201100" cy="20089980"/>
          </a:xfrm>
          <a:prstGeom prst="rect">
            <a:avLst/>
          </a:prstGeom>
        </p:spPr>
        <p:txBody>
          <a:bodyPr lIns="91439" tIns="45719" rIns="91439" bIns="45719">
            <a:noAutofit/>
          </a:bodyPr>
          <a:lstStyle/>
          <a:p>
            <a:endParaRPr/>
          </a:p>
        </p:txBody>
      </p:sp>
      <p:sp>
        <p:nvSpPr>
          <p:cNvPr id="21" name="Titre de la présentation"/>
          <p:cNvSpPr txBox="1">
            <a:spLocks noGrp="1"/>
          </p:cNvSpPr>
          <p:nvPr>
            <p:ph type="title" hasCustomPrompt="1"/>
          </p:nvPr>
        </p:nvSpPr>
        <p:spPr>
          <a:xfrm>
            <a:off x="1295400" y="4384675"/>
            <a:ext cx="21869400" cy="4699000"/>
          </a:xfrm>
          <a:prstGeom prst="rect">
            <a:avLst/>
          </a:prstGeom>
        </p:spPr>
        <p:txBody>
          <a:bodyPr/>
          <a:lstStyle/>
          <a:p>
            <a:r>
              <a:t>Titre de la présentation</a:t>
            </a:r>
          </a:p>
        </p:txBody>
      </p:sp>
      <p:sp>
        <p:nvSpPr>
          <p:cNvPr id="22" name="Texte niveau 1…"/>
          <p:cNvSpPr txBox="1">
            <a:spLocks noGrp="1"/>
          </p:cNvSpPr>
          <p:nvPr>
            <p:ph type="body" sz="quarter" idx="1" hasCustomPrompt="1"/>
          </p:nvPr>
        </p:nvSpPr>
        <p:spPr>
          <a:xfrm>
            <a:off x="1295400" y="9268776"/>
            <a:ext cx="21869400" cy="1422714"/>
          </a:xfrm>
          <a:prstGeom prst="rect">
            <a:avLst/>
          </a:prstGeom>
        </p:spPr>
        <p:txBody>
          <a:bodyPr/>
          <a:lstStyle/>
          <a:p>
            <a:r>
              <a:t>Sous-titre de la présentation</a:t>
            </a:r>
          </a:p>
          <a:p>
            <a:pPr lvl="1"/>
            <a:endParaRPr/>
          </a:p>
          <a:p>
            <a:pPr lvl="2"/>
            <a:endParaRPr/>
          </a:p>
          <a:p>
            <a:pPr lvl="3"/>
            <a:endParaRPr/>
          </a:p>
          <a:p>
            <a:pPr lvl="4"/>
            <a:endParaRPr/>
          </a:p>
        </p:txBody>
      </p:sp>
      <p:sp>
        <p:nvSpPr>
          <p:cNvPr id="23"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Autre titre et photo">
    <p:bg>
      <p:bgPr>
        <a:solidFill>
          <a:srgbClr val="FFFFFF"/>
        </a:solidFill>
        <a:effectLst/>
      </p:bgPr>
    </p:bg>
    <p:spTree>
      <p:nvGrpSpPr>
        <p:cNvPr id="1" name=""/>
        <p:cNvGrpSpPr/>
        <p:nvPr/>
      </p:nvGrpSpPr>
      <p:grpSpPr>
        <a:xfrm>
          <a:off x="0" y="0"/>
          <a:ext cx="0" cy="0"/>
          <a:chOff x="0" y="0"/>
          <a:chExt cx="0" cy="0"/>
        </a:xfrm>
      </p:grpSpPr>
      <p:sp>
        <p:nvSpPr>
          <p:cNvPr id="30" name="518839134_3132x2088.jpg"/>
          <p:cNvSpPr>
            <a:spLocks noGrp="1"/>
          </p:cNvSpPr>
          <p:nvPr>
            <p:ph type="pic" idx="21"/>
          </p:nvPr>
        </p:nvSpPr>
        <p:spPr>
          <a:xfrm>
            <a:off x="8922063" y="-1"/>
            <a:ext cx="20573998" cy="13716000"/>
          </a:xfrm>
          <a:prstGeom prst="rect">
            <a:avLst/>
          </a:prstGeom>
        </p:spPr>
        <p:txBody>
          <a:bodyPr lIns="91439" tIns="45719" rIns="91439" bIns="45719">
            <a:noAutofit/>
          </a:bodyPr>
          <a:lstStyle/>
          <a:p>
            <a:endParaRPr/>
          </a:p>
        </p:txBody>
      </p:sp>
      <p:sp>
        <p:nvSpPr>
          <p:cNvPr id="31" name="Titre de diapositive"/>
          <p:cNvSpPr txBox="1">
            <a:spLocks noGrp="1"/>
          </p:cNvSpPr>
          <p:nvPr>
            <p:ph type="title" hasCustomPrompt="1"/>
          </p:nvPr>
        </p:nvSpPr>
        <p:spPr>
          <a:xfrm>
            <a:off x="1295400" y="3743016"/>
            <a:ext cx="11442700" cy="5334001"/>
          </a:xfrm>
          <a:prstGeom prst="rect">
            <a:avLst/>
          </a:prstGeom>
        </p:spPr>
        <p:txBody>
          <a:bodyPr/>
          <a:lstStyle/>
          <a:p>
            <a:r>
              <a:t>Titre de diapositive</a:t>
            </a:r>
          </a:p>
        </p:txBody>
      </p:sp>
      <p:sp>
        <p:nvSpPr>
          <p:cNvPr id="32" name="Texte niveau 1…"/>
          <p:cNvSpPr txBox="1">
            <a:spLocks noGrp="1"/>
          </p:cNvSpPr>
          <p:nvPr>
            <p:ph type="body" sz="quarter" idx="1" hasCustomPrompt="1"/>
          </p:nvPr>
        </p:nvSpPr>
        <p:spPr>
          <a:xfrm>
            <a:off x="1295400" y="9271000"/>
            <a:ext cx="11442700" cy="3175000"/>
          </a:xfrm>
          <a:prstGeom prst="rect">
            <a:avLst/>
          </a:prstGeom>
        </p:spPr>
        <p:txBody>
          <a:bodyPr/>
          <a:lstStyle/>
          <a:p>
            <a:r>
              <a:t>Sous-titre de diapositive</a:t>
            </a:r>
          </a:p>
          <a:p>
            <a:pPr lvl="1"/>
            <a:endParaRPr/>
          </a:p>
          <a:p>
            <a:pPr lvl="2"/>
            <a:endParaRPr/>
          </a:p>
          <a:p>
            <a:pPr lvl="3"/>
            <a:endParaRPr/>
          </a:p>
          <a:p>
            <a:pPr lvl="4"/>
            <a:endParaRPr/>
          </a:p>
        </p:txBody>
      </p:sp>
      <p:sp>
        <p:nvSpPr>
          <p:cNvPr id="33"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re et puces">
    <p:bg>
      <p:bgPr>
        <a:solidFill>
          <a:srgbClr val="FFFFFF"/>
        </a:solidFill>
        <a:effectLst/>
      </p:bgPr>
    </p:bg>
    <p:spTree>
      <p:nvGrpSpPr>
        <p:cNvPr id="1" name=""/>
        <p:cNvGrpSpPr/>
        <p:nvPr/>
      </p:nvGrpSpPr>
      <p:grpSpPr>
        <a:xfrm>
          <a:off x="0" y="0"/>
          <a:ext cx="0" cy="0"/>
          <a:chOff x="0" y="0"/>
          <a:chExt cx="0" cy="0"/>
        </a:xfrm>
      </p:grpSpPr>
      <p:sp>
        <p:nvSpPr>
          <p:cNvPr id="40" name="Auteur et date"/>
          <p:cNvSpPr txBox="1">
            <a:spLocks noGrp="1"/>
          </p:cNvSpPr>
          <p:nvPr>
            <p:ph type="body" sz="quarter" idx="21" hasCustomPrompt="1"/>
          </p:nvPr>
        </p:nvSpPr>
        <p:spPr>
          <a:xfrm>
            <a:off x="1295400" y="12955885"/>
            <a:ext cx="21869400" cy="429261"/>
          </a:xfrm>
          <a:prstGeom prst="rect">
            <a:avLst/>
          </a:prstGeom>
        </p:spPr>
        <p:txBody>
          <a:bodyPr/>
          <a:lstStyle>
            <a:lvl1pPr defTabSz="566674">
              <a:spcBef>
                <a:spcPts val="3100"/>
              </a:spcBef>
              <a:defRPr sz="1940" spc="-58">
                <a:latin typeface="Avenir Next Medium"/>
                <a:ea typeface="Avenir Next Medium"/>
                <a:cs typeface="Avenir Next Medium"/>
                <a:sym typeface="Avenir Next Medium"/>
              </a:defRPr>
            </a:lvl1pPr>
          </a:lstStyle>
          <a:p>
            <a:r>
              <a:t>Auteur et date</a:t>
            </a:r>
          </a:p>
        </p:txBody>
      </p:sp>
      <p:sp>
        <p:nvSpPr>
          <p:cNvPr id="41" name="Sous-titre de diapositive"/>
          <p:cNvSpPr txBox="1">
            <a:spLocks noGrp="1"/>
          </p:cNvSpPr>
          <p:nvPr>
            <p:ph type="body" sz="quarter" idx="22" hasCustomPrompt="1"/>
          </p:nvPr>
        </p:nvSpPr>
        <p:spPr>
          <a:xfrm>
            <a:off x="1295400" y="3543455"/>
            <a:ext cx="21869400" cy="694056"/>
          </a:xfrm>
          <a:prstGeom prst="rect">
            <a:avLst/>
          </a:prstGeom>
        </p:spPr>
        <p:txBody>
          <a:bodyPr/>
          <a:lstStyle>
            <a:lvl1pPr defTabSz="572516">
              <a:defRPr sz="3430" spc="-102"/>
            </a:lvl1pPr>
          </a:lstStyle>
          <a:p>
            <a:r>
              <a:t>Sous-titre de diapositive</a:t>
            </a:r>
          </a:p>
        </p:txBody>
      </p:sp>
      <p:sp>
        <p:nvSpPr>
          <p:cNvPr id="42"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Avenir Next Demi Bold"/>
                <a:ea typeface="Avenir Next Demi Bold"/>
                <a:cs typeface="Avenir Next Demi Bold"/>
                <a:sym typeface="Avenir Next Demi Bold"/>
              </a:defRPr>
            </a:pPr>
            <a:endParaRPr/>
          </a:p>
        </p:txBody>
      </p:sp>
      <p:sp>
        <p:nvSpPr>
          <p:cNvPr id="43"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Avenir Next Demi Bold"/>
                <a:ea typeface="Avenir Next Demi Bold"/>
                <a:cs typeface="Avenir Next Demi Bold"/>
                <a:sym typeface="Avenir Next Demi Bold"/>
              </a:defRPr>
            </a:pPr>
            <a:endParaRPr/>
          </a:p>
        </p:txBody>
      </p:sp>
      <p:sp>
        <p:nvSpPr>
          <p:cNvPr id="44" name="Titre de diapositive"/>
          <p:cNvSpPr txBox="1">
            <a:spLocks noGrp="1"/>
          </p:cNvSpPr>
          <p:nvPr>
            <p:ph type="title" hasCustomPrompt="1"/>
          </p:nvPr>
        </p:nvSpPr>
        <p:spPr>
          <a:xfrm>
            <a:off x="1295400" y="1620697"/>
            <a:ext cx="21869400" cy="1778386"/>
          </a:xfrm>
          <a:prstGeom prst="rect">
            <a:avLst/>
          </a:prstGeom>
        </p:spPr>
        <p:txBody>
          <a:bodyPr anchor="t"/>
          <a:lstStyle>
            <a:lvl1pPr defTabSz="584200">
              <a:defRPr sz="10000" spc="-400"/>
            </a:lvl1pPr>
          </a:lstStyle>
          <a:p>
            <a:r>
              <a:t>Titre de diapositive</a:t>
            </a:r>
          </a:p>
        </p:txBody>
      </p:sp>
      <p:sp>
        <p:nvSpPr>
          <p:cNvPr id="45" name="Texte niveau 1…"/>
          <p:cNvSpPr txBox="1">
            <a:spLocks noGrp="1"/>
          </p:cNvSpPr>
          <p:nvPr>
            <p:ph type="body" idx="1" hasCustomPrompt="1"/>
          </p:nvPr>
        </p:nvSpPr>
        <p:spPr>
          <a:xfrm>
            <a:off x="1295400" y="5270500"/>
            <a:ext cx="21869400" cy="7137400"/>
          </a:xfrm>
          <a:prstGeom prst="rect">
            <a:avLst/>
          </a:prstGeom>
        </p:spPr>
        <p:txBody>
          <a:bodyPr/>
          <a:lstStyle>
            <a:lvl1pPr defTabSz="584200">
              <a:spcBef>
                <a:spcPts val="3300"/>
              </a:spcBef>
              <a:defRPr sz="4000" cap="none" spc="0"/>
            </a:lvl1pPr>
            <a:lvl2pPr defTabSz="584200">
              <a:spcBef>
                <a:spcPts val="3300"/>
              </a:spcBef>
              <a:defRPr sz="4000" cap="none" spc="0"/>
            </a:lvl2pPr>
            <a:lvl3pPr defTabSz="584200">
              <a:spcBef>
                <a:spcPts val="3300"/>
              </a:spcBef>
              <a:defRPr sz="4000" cap="none" spc="0"/>
            </a:lvl3pPr>
            <a:lvl4pPr defTabSz="584200">
              <a:spcBef>
                <a:spcPts val="3300"/>
              </a:spcBef>
              <a:defRPr sz="4000" cap="none" spc="0"/>
            </a:lvl4pPr>
            <a:lvl5pPr defTabSz="584200">
              <a:spcBef>
                <a:spcPts val="3300"/>
              </a:spcBef>
              <a:defRPr sz="4000" cap="none" spc="0"/>
            </a:lvl5pPr>
          </a:lstStyle>
          <a:p>
            <a:r>
              <a:t>Texte de puce de diapositive</a:t>
            </a:r>
          </a:p>
          <a:p>
            <a:pPr lvl="1"/>
            <a:endParaRPr/>
          </a:p>
          <a:p>
            <a:pPr lvl="2"/>
            <a:endParaRPr/>
          </a:p>
          <a:p>
            <a:pPr lvl="3"/>
            <a:endParaRPr/>
          </a:p>
          <a:p>
            <a:pPr lvl="4"/>
            <a:endParaRPr/>
          </a:p>
        </p:txBody>
      </p:sp>
      <p:sp>
        <p:nvSpPr>
          <p:cNvPr id="46" name="Numéro de diapositive"/>
          <p:cNvSpPr txBox="1">
            <a:spLocks noGrp="1"/>
          </p:cNvSpPr>
          <p:nvPr>
            <p:ph type="sldNum" sz="quarter" idx="2"/>
          </p:nvPr>
        </p:nvSpPr>
        <p:spPr>
          <a:xfrm>
            <a:off x="22784562" y="12966045"/>
            <a:ext cx="379477" cy="4191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ces">
    <p:bg>
      <p:bgPr>
        <a:solidFill>
          <a:srgbClr val="FFFFFF"/>
        </a:solidFill>
        <a:effectLst/>
      </p:bgPr>
    </p:bg>
    <p:spTree>
      <p:nvGrpSpPr>
        <p:cNvPr id="1" name=""/>
        <p:cNvGrpSpPr/>
        <p:nvPr/>
      </p:nvGrpSpPr>
      <p:grpSpPr>
        <a:xfrm>
          <a:off x="0" y="0"/>
          <a:ext cx="0" cy="0"/>
          <a:chOff x="0" y="0"/>
          <a:chExt cx="0" cy="0"/>
        </a:xfrm>
      </p:grpSpPr>
      <p:sp>
        <p:nvSpPr>
          <p:cNvPr id="53" name="Auteur et date"/>
          <p:cNvSpPr txBox="1">
            <a:spLocks noGrp="1"/>
          </p:cNvSpPr>
          <p:nvPr>
            <p:ph type="body" sz="quarter" idx="21" hasCustomPrompt="1"/>
          </p:nvPr>
        </p:nvSpPr>
        <p:spPr>
          <a:xfrm>
            <a:off x="1295400" y="12955885"/>
            <a:ext cx="21869400" cy="429261"/>
          </a:xfrm>
          <a:prstGeom prst="rect">
            <a:avLst/>
          </a:prstGeom>
        </p:spPr>
        <p:txBody>
          <a:bodyPr/>
          <a:lstStyle>
            <a:lvl1pPr defTabSz="566674">
              <a:spcBef>
                <a:spcPts val="3100"/>
              </a:spcBef>
              <a:defRPr sz="1940" spc="-58">
                <a:latin typeface="Avenir Next Medium"/>
                <a:ea typeface="Avenir Next Medium"/>
                <a:cs typeface="Avenir Next Medium"/>
                <a:sym typeface="Avenir Next Medium"/>
              </a:defRPr>
            </a:lvl1pPr>
          </a:lstStyle>
          <a:p>
            <a:r>
              <a:t>Auteur et date</a:t>
            </a:r>
          </a:p>
        </p:txBody>
      </p:sp>
      <p:sp>
        <p:nvSpPr>
          <p:cNvPr id="54" name="Texte niveau 1…"/>
          <p:cNvSpPr txBox="1">
            <a:spLocks noGrp="1"/>
          </p:cNvSpPr>
          <p:nvPr>
            <p:ph type="body" idx="1" hasCustomPrompt="1"/>
          </p:nvPr>
        </p:nvSpPr>
        <p:spPr>
          <a:xfrm>
            <a:off x="1295400" y="5270500"/>
            <a:ext cx="21869400" cy="7135317"/>
          </a:xfrm>
          <a:prstGeom prst="rect">
            <a:avLst/>
          </a:prstGeom>
        </p:spPr>
        <p:txBody>
          <a:bodyPr numCol="2" spcCol="1093469"/>
          <a:lstStyle>
            <a:lvl1pPr defTabSz="584200">
              <a:spcBef>
                <a:spcPts val="3300"/>
              </a:spcBef>
              <a:defRPr sz="4000" cap="none" spc="0"/>
            </a:lvl1pPr>
            <a:lvl2pPr defTabSz="584200">
              <a:spcBef>
                <a:spcPts val="3300"/>
              </a:spcBef>
              <a:defRPr sz="4000" cap="none" spc="0"/>
            </a:lvl2pPr>
            <a:lvl3pPr defTabSz="584200">
              <a:spcBef>
                <a:spcPts val="3300"/>
              </a:spcBef>
              <a:defRPr sz="4000" cap="none" spc="0"/>
            </a:lvl3pPr>
            <a:lvl4pPr defTabSz="584200">
              <a:spcBef>
                <a:spcPts val="3300"/>
              </a:spcBef>
              <a:defRPr sz="4000" cap="none" spc="0"/>
            </a:lvl4pPr>
            <a:lvl5pPr defTabSz="584200">
              <a:spcBef>
                <a:spcPts val="3300"/>
              </a:spcBef>
              <a:defRPr sz="4000" cap="none" spc="0"/>
            </a:lvl5pPr>
          </a:lstStyle>
          <a:p>
            <a:r>
              <a:t>Texte de puce de diapositive</a:t>
            </a:r>
          </a:p>
          <a:p>
            <a:pPr lvl="1"/>
            <a:endParaRPr/>
          </a:p>
          <a:p>
            <a:pPr lvl="2"/>
            <a:endParaRPr/>
          </a:p>
          <a:p>
            <a:pPr lvl="3"/>
            <a:endParaRPr/>
          </a:p>
          <a:p>
            <a:pPr lvl="4"/>
            <a:endParaRPr/>
          </a:p>
        </p:txBody>
      </p:sp>
      <p:sp>
        <p:nvSpPr>
          <p:cNvPr id="55"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Avenir Next Demi Bold"/>
                <a:ea typeface="Avenir Next Demi Bold"/>
                <a:cs typeface="Avenir Next Demi Bold"/>
                <a:sym typeface="Avenir Next Demi Bold"/>
              </a:defRPr>
            </a:pPr>
            <a:endParaRPr/>
          </a:p>
        </p:txBody>
      </p:sp>
      <p:sp>
        <p:nvSpPr>
          <p:cNvPr id="56"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Avenir Next Demi Bold"/>
                <a:ea typeface="Avenir Next Demi Bold"/>
                <a:cs typeface="Avenir Next Demi Bold"/>
                <a:sym typeface="Avenir Next Demi Bold"/>
              </a:defRPr>
            </a:pPr>
            <a:endParaRPr/>
          </a:p>
        </p:txBody>
      </p:sp>
      <p:sp>
        <p:nvSpPr>
          <p:cNvPr id="57"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puces et photo">
    <p:bg>
      <p:bgPr>
        <a:solidFill>
          <a:srgbClr val="FFFFFF"/>
        </a:solidFill>
        <a:effectLst/>
      </p:bgPr>
    </p:bg>
    <p:spTree>
      <p:nvGrpSpPr>
        <p:cNvPr id="1" name=""/>
        <p:cNvGrpSpPr/>
        <p:nvPr/>
      </p:nvGrpSpPr>
      <p:grpSpPr>
        <a:xfrm>
          <a:off x="0" y="0"/>
          <a:ext cx="0" cy="0"/>
          <a:chOff x="0" y="0"/>
          <a:chExt cx="0" cy="0"/>
        </a:xfrm>
      </p:grpSpPr>
      <p:sp>
        <p:nvSpPr>
          <p:cNvPr id="64" name="981594838_2460x1641.jpg"/>
          <p:cNvSpPr>
            <a:spLocks noGrp="1"/>
          </p:cNvSpPr>
          <p:nvPr>
            <p:ph type="pic" idx="21"/>
          </p:nvPr>
        </p:nvSpPr>
        <p:spPr>
          <a:xfrm>
            <a:off x="10236489" y="-1"/>
            <a:ext cx="20561460" cy="13716000"/>
          </a:xfrm>
          <a:prstGeom prst="rect">
            <a:avLst/>
          </a:prstGeom>
        </p:spPr>
        <p:txBody>
          <a:bodyPr lIns="91439" tIns="45719" rIns="91439" bIns="45719">
            <a:noAutofit/>
          </a:bodyPr>
          <a:lstStyle/>
          <a:p>
            <a:endParaRPr/>
          </a:p>
        </p:txBody>
      </p:sp>
      <p:sp>
        <p:nvSpPr>
          <p:cNvPr id="65" name="Texte niveau 1…"/>
          <p:cNvSpPr txBox="1">
            <a:spLocks noGrp="1"/>
          </p:cNvSpPr>
          <p:nvPr>
            <p:ph type="body" sz="half" idx="1" hasCustomPrompt="1"/>
          </p:nvPr>
        </p:nvSpPr>
        <p:spPr>
          <a:xfrm>
            <a:off x="1295400" y="5257800"/>
            <a:ext cx="11442700" cy="6886575"/>
          </a:xfrm>
          <a:prstGeom prst="rect">
            <a:avLst/>
          </a:prstGeom>
        </p:spPr>
        <p:txBody>
          <a:bodyPr/>
          <a:lstStyle>
            <a:lvl1pPr defTabSz="584200">
              <a:spcBef>
                <a:spcPts val="3300"/>
              </a:spcBef>
              <a:defRPr sz="4000" cap="none" spc="0"/>
            </a:lvl1pPr>
            <a:lvl2pPr defTabSz="584200">
              <a:spcBef>
                <a:spcPts val="3300"/>
              </a:spcBef>
              <a:defRPr sz="4000" cap="none" spc="0"/>
            </a:lvl2pPr>
            <a:lvl3pPr defTabSz="584200">
              <a:spcBef>
                <a:spcPts val="3300"/>
              </a:spcBef>
              <a:defRPr sz="4000" cap="none" spc="0"/>
            </a:lvl3pPr>
            <a:lvl4pPr defTabSz="584200">
              <a:spcBef>
                <a:spcPts val="3300"/>
              </a:spcBef>
              <a:defRPr sz="4000" cap="none" spc="0"/>
            </a:lvl4pPr>
            <a:lvl5pPr defTabSz="584200">
              <a:spcBef>
                <a:spcPts val="3300"/>
              </a:spcBef>
              <a:defRPr sz="4000" cap="none" spc="0"/>
            </a:lvl5pPr>
          </a:lstStyle>
          <a:p>
            <a:r>
              <a:t>Texte de puce de diapositive</a:t>
            </a:r>
          </a:p>
          <a:p>
            <a:pPr lvl="1"/>
            <a:endParaRPr/>
          </a:p>
          <a:p>
            <a:pPr lvl="2"/>
            <a:endParaRPr/>
          </a:p>
          <a:p>
            <a:pPr lvl="3"/>
            <a:endParaRPr/>
          </a:p>
          <a:p>
            <a:pPr lvl="4"/>
            <a:endParaRPr/>
          </a:p>
        </p:txBody>
      </p:sp>
      <p:sp>
        <p:nvSpPr>
          <p:cNvPr id="66" name="Rectangle"/>
          <p:cNvSpPr/>
          <p:nvPr/>
        </p:nvSpPr>
        <p:spPr>
          <a:xfrm>
            <a:off x="0" y="990550"/>
            <a:ext cx="12538389"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Avenir Next Demi Bold"/>
                <a:ea typeface="Avenir Next Demi Bold"/>
                <a:cs typeface="Avenir Next Demi Bold"/>
                <a:sym typeface="Avenir Next Demi Bold"/>
              </a:defRPr>
            </a:pPr>
            <a:endParaRPr/>
          </a:p>
        </p:txBody>
      </p:sp>
      <p:sp>
        <p:nvSpPr>
          <p:cNvPr id="67" name="Auteur et date"/>
          <p:cNvSpPr txBox="1">
            <a:spLocks noGrp="1"/>
          </p:cNvSpPr>
          <p:nvPr>
            <p:ph type="body" sz="quarter" idx="22" hasCustomPrompt="1"/>
          </p:nvPr>
        </p:nvSpPr>
        <p:spPr>
          <a:xfrm>
            <a:off x="1295400" y="12955885"/>
            <a:ext cx="11442700" cy="429261"/>
          </a:xfrm>
          <a:prstGeom prst="rect">
            <a:avLst/>
          </a:prstGeom>
        </p:spPr>
        <p:txBody>
          <a:bodyPr/>
          <a:lstStyle>
            <a:lvl1pPr defTabSz="566674">
              <a:spcBef>
                <a:spcPts val="3100"/>
              </a:spcBef>
              <a:defRPr sz="1940" spc="-58">
                <a:latin typeface="Avenir Next Medium"/>
                <a:ea typeface="Avenir Next Medium"/>
                <a:cs typeface="Avenir Next Medium"/>
                <a:sym typeface="Avenir Next Medium"/>
              </a:defRPr>
            </a:lvl1pPr>
          </a:lstStyle>
          <a:p>
            <a:r>
              <a:t>Auteur et date</a:t>
            </a:r>
          </a:p>
        </p:txBody>
      </p:sp>
      <p:sp>
        <p:nvSpPr>
          <p:cNvPr id="68" name="Titre de diapositive"/>
          <p:cNvSpPr txBox="1">
            <a:spLocks noGrp="1"/>
          </p:cNvSpPr>
          <p:nvPr>
            <p:ph type="title" hasCustomPrompt="1"/>
          </p:nvPr>
        </p:nvSpPr>
        <p:spPr>
          <a:xfrm>
            <a:off x="1295400" y="1625600"/>
            <a:ext cx="11442700" cy="2466975"/>
          </a:xfrm>
          <a:prstGeom prst="rect">
            <a:avLst/>
          </a:prstGeom>
        </p:spPr>
        <p:txBody>
          <a:bodyPr anchor="t"/>
          <a:lstStyle>
            <a:lvl1pPr defTabSz="584200">
              <a:defRPr sz="10000" spc="-400"/>
            </a:lvl1pPr>
          </a:lstStyle>
          <a:p>
            <a:r>
              <a:t>Titre de diapositive</a:t>
            </a:r>
          </a:p>
        </p:txBody>
      </p:sp>
      <p:sp>
        <p:nvSpPr>
          <p:cNvPr id="69" name="Sous-titre de diapositive"/>
          <p:cNvSpPr txBox="1">
            <a:spLocks noGrp="1"/>
          </p:cNvSpPr>
          <p:nvPr>
            <p:ph type="body" sz="quarter" idx="23" hasCustomPrompt="1"/>
          </p:nvPr>
        </p:nvSpPr>
        <p:spPr>
          <a:xfrm>
            <a:off x="1295400" y="4092575"/>
            <a:ext cx="11442701" cy="678372"/>
          </a:xfrm>
          <a:prstGeom prst="rect">
            <a:avLst/>
          </a:prstGeom>
        </p:spPr>
        <p:txBody>
          <a:bodyPr/>
          <a:lstStyle>
            <a:lvl1pPr defTabSz="554990">
              <a:defRPr sz="3325" spc="-99"/>
            </a:lvl1pPr>
          </a:lstStyle>
          <a:p>
            <a:r>
              <a:t>Sous-titre de diapositive</a:t>
            </a:r>
          </a:p>
        </p:txBody>
      </p:sp>
      <p:sp>
        <p:nvSpPr>
          <p:cNvPr id="70"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 name="Titre de section"/>
          <p:cNvSpPr txBox="1">
            <a:spLocks noGrp="1"/>
          </p:cNvSpPr>
          <p:nvPr>
            <p:ph type="title" hasCustomPrompt="1"/>
          </p:nvPr>
        </p:nvSpPr>
        <p:spPr>
          <a:xfrm>
            <a:off x="1295400" y="5404408"/>
            <a:ext cx="21869400" cy="2881785"/>
          </a:xfrm>
          <a:prstGeom prst="rect">
            <a:avLst/>
          </a:prstGeom>
        </p:spPr>
        <p:txBody>
          <a:bodyPr anchor="ctr"/>
          <a:lstStyle>
            <a:lvl1pPr defTabSz="825500">
              <a:defRPr sz="10200" spc="-408"/>
            </a:lvl1pPr>
          </a:lstStyle>
          <a:p>
            <a:r>
              <a:t>Titre de section</a:t>
            </a:r>
          </a:p>
        </p:txBody>
      </p:sp>
      <p:sp>
        <p:nvSpPr>
          <p:cNvPr id="78"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re seulement">
    <p:bg>
      <p:bgPr>
        <a:solidFill>
          <a:srgbClr val="FFFFFF"/>
        </a:solidFill>
        <a:effectLst/>
      </p:bgPr>
    </p:bg>
    <p:spTree>
      <p:nvGrpSpPr>
        <p:cNvPr id="1" name=""/>
        <p:cNvGrpSpPr/>
        <p:nvPr/>
      </p:nvGrpSpPr>
      <p:grpSpPr>
        <a:xfrm>
          <a:off x="0" y="0"/>
          <a:ext cx="0" cy="0"/>
          <a:chOff x="0" y="0"/>
          <a:chExt cx="0" cy="0"/>
        </a:xfrm>
      </p:grpSpPr>
      <p:sp>
        <p:nvSpPr>
          <p:cNvPr id="85" name="Auteur et date"/>
          <p:cNvSpPr txBox="1">
            <a:spLocks noGrp="1"/>
          </p:cNvSpPr>
          <p:nvPr>
            <p:ph type="body" sz="quarter" idx="21" hasCustomPrompt="1"/>
          </p:nvPr>
        </p:nvSpPr>
        <p:spPr>
          <a:xfrm>
            <a:off x="1295400" y="12955885"/>
            <a:ext cx="21869400" cy="429261"/>
          </a:xfrm>
          <a:prstGeom prst="rect">
            <a:avLst/>
          </a:prstGeom>
        </p:spPr>
        <p:txBody>
          <a:bodyPr/>
          <a:lstStyle>
            <a:lvl1pPr defTabSz="566674">
              <a:spcBef>
                <a:spcPts val="3100"/>
              </a:spcBef>
              <a:defRPr sz="1940" spc="-58">
                <a:latin typeface="Avenir Next Medium"/>
                <a:ea typeface="Avenir Next Medium"/>
                <a:cs typeface="Avenir Next Medium"/>
                <a:sym typeface="Avenir Next Medium"/>
              </a:defRPr>
            </a:lvl1pPr>
          </a:lstStyle>
          <a:p>
            <a:r>
              <a:t>Auteur et date</a:t>
            </a:r>
          </a:p>
        </p:txBody>
      </p:sp>
      <p:sp>
        <p:nvSpPr>
          <p:cNvPr id="86" name="Sous-titre de diapositive"/>
          <p:cNvSpPr txBox="1">
            <a:spLocks noGrp="1"/>
          </p:cNvSpPr>
          <p:nvPr>
            <p:ph type="body" sz="quarter" idx="22" hasCustomPrompt="1"/>
          </p:nvPr>
        </p:nvSpPr>
        <p:spPr>
          <a:xfrm>
            <a:off x="1295400" y="3543455"/>
            <a:ext cx="21869400" cy="694056"/>
          </a:xfrm>
          <a:prstGeom prst="rect">
            <a:avLst/>
          </a:prstGeom>
        </p:spPr>
        <p:txBody>
          <a:bodyPr/>
          <a:lstStyle>
            <a:lvl1pPr defTabSz="572516">
              <a:defRPr sz="3430" spc="-102"/>
            </a:lvl1pPr>
          </a:lstStyle>
          <a:p>
            <a:r>
              <a:t>Sous-titre de diapositive </a:t>
            </a:r>
          </a:p>
        </p:txBody>
      </p:sp>
      <p:sp>
        <p:nvSpPr>
          <p:cNvPr id="87"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Avenir Next Demi Bold"/>
                <a:ea typeface="Avenir Next Demi Bold"/>
                <a:cs typeface="Avenir Next Demi Bold"/>
                <a:sym typeface="Avenir Next Demi Bold"/>
              </a:defRPr>
            </a:pPr>
            <a:endParaRPr/>
          </a:p>
        </p:txBody>
      </p:sp>
      <p:sp>
        <p:nvSpPr>
          <p:cNvPr id="88"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Avenir Next Demi Bold"/>
                <a:ea typeface="Avenir Next Demi Bold"/>
                <a:cs typeface="Avenir Next Demi Bold"/>
                <a:sym typeface="Avenir Next Demi Bold"/>
              </a:defRPr>
            </a:pPr>
            <a:endParaRPr/>
          </a:p>
        </p:txBody>
      </p:sp>
      <p:sp>
        <p:nvSpPr>
          <p:cNvPr id="89" name="Titre de diapositive"/>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Titre de diapositive</a:t>
            </a:r>
          </a:p>
        </p:txBody>
      </p:sp>
      <p:sp>
        <p:nvSpPr>
          <p:cNvPr id="90"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Ordre du jour">
    <p:bg>
      <p:bgPr>
        <a:solidFill>
          <a:srgbClr val="FFFFFF"/>
        </a:solidFill>
        <a:effectLst/>
      </p:bgPr>
    </p:bg>
    <p:spTree>
      <p:nvGrpSpPr>
        <p:cNvPr id="1" name=""/>
        <p:cNvGrpSpPr/>
        <p:nvPr/>
      </p:nvGrpSpPr>
      <p:grpSpPr>
        <a:xfrm>
          <a:off x="0" y="0"/>
          <a:ext cx="0" cy="0"/>
          <a:chOff x="0" y="0"/>
          <a:chExt cx="0" cy="0"/>
        </a:xfrm>
      </p:grpSpPr>
      <p:sp>
        <p:nvSpPr>
          <p:cNvPr id="97" name="Auteur et date"/>
          <p:cNvSpPr txBox="1">
            <a:spLocks noGrp="1"/>
          </p:cNvSpPr>
          <p:nvPr>
            <p:ph type="body" sz="quarter" idx="21" hasCustomPrompt="1"/>
          </p:nvPr>
        </p:nvSpPr>
        <p:spPr>
          <a:xfrm>
            <a:off x="1295400" y="12955885"/>
            <a:ext cx="21869400" cy="429261"/>
          </a:xfrm>
          <a:prstGeom prst="rect">
            <a:avLst/>
          </a:prstGeom>
        </p:spPr>
        <p:txBody>
          <a:bodyPr/>
          <a:lstStyle>
            <a:lvl1pPr defTabSz="566674">
              <a:spcBef>
                <a:spcPts val="3100"/>
              </a:spcBef>
              <a:defRPr sz="1940" spc="-58">
                <a:latin typeface="Avenir Next Medium"/>
                <a:ea typeface="Avenir Next Medium"/>
                <a:cs typeface="Avenir Next Medium"/>
                <a:sym typeface="Avenir Next Medium"/>
              </a:defRPr>
            </a:lvl1pPr>
          </a:lstStyle>
          <a:p>
            <a:r>
              <a:t>Auteur et date</a:t>
            </a:r>
          </a:p>
        </p:txBody>
      </p:sp>
      <p:sp>
        <p:nvSpPr>
          <p:cNvPr id="98" name="Sous-titre de l’ordre du jour"/>
          <p:cNvSpPr txBox="1">
            <a:spLocks noGrp="1"/>
          </p:cNvSpPr>
          <p:nvPr>
            <p:ph type="body" sz="quarter" idx="22" hasCustomPrompt="1"/>
          </p:nvPr>
        </p:nvSpPr>
        <p:spPr>
          <a:xfrm>
            <a:off x="1295400" y="3543455"/>
            <a:ext cx="21869400" cy="694056"/>
          </a:xfrm>
          <a:prstGeom prst="rect">
            <a:avLst/>
          </a:prstGeom>
        </p:spPr>
        <p:txBody>
          <a:bodyPr/>
          <a:lstStyle>
            <a:lvl1pPr defTabSz="572516">
              <a:defRPr sz="3430" spc="-102"/>
            </a:lvl1pPr>
          </a:lstStyle>
          <a:p>
            <a:r>
              <a:t>Sous-titre de l’ordre du jour</a:t>
            </a:r>
          </a:p>
        </p:txBody>
      </p:sp>
      <p:sp>
        <p:nvSpPr>
          <p:cNvPr id="99" name="Texte niveau 1…"/>
          <p:cNvSpPr txBox="1">
            <a:spLocks noGrp="1"/>
          </p:cNvSpPr>
          <p:nvPr>
            <p:ph type="body" idx="1" hasCustomPrompt="1"/>
          </p:nvPr>
        </p:nvSpPr>
        <p:spPr>
          <a:xfrm>
            <a:off x="1295400" y="5118100"/>
            <a:ext cx="21869400" cy="7137400"/>
          </a:xfrm>
          <a:prstGeom prst="rect">
            <a:avLst/>
          </a:prstGeom>
        </p:spPr>
        <p:txBody>
          <a:bodyPr/>
          <a:lstStyle>
            <a:lvl1pPr defTabSz="825500">
              <a:spcBef>
                <a:spcPts val="3200"/>
              </a:spcBef>
              <a:defRPr sz="5400" b="1" u="sng" cap="none" spc="-53">
                <a:latin typeface="+mn-lt"/>
                <a:ea typeface="+mn-ea"/>
                <a:cs typeface="+mn-cs"/>
                <a:sym typeface="Avenir Next Regular"/>
              </a:defRPr>
            </a:lvl1pPr>
            <a:lvl2pPr defTabSz="825500">
              <a:spcBef>
                <a:spcPts val="3200"/>
              </a:spcBef>
              <a:defRPr sz="5400" b="1" u="sng" cap="none" spc="-53">
                <a:latin typeface="+mn-lt"/>
                <a:ea typeface="+mn-ea"/>
                <a:cs typeface="+mn-cs"/>
                <a:sym typeface="Avenir Next Regular"/>
              </a:defRPr>
            </a:lvl2pPr>
            <a:lvl3pPr defTabSz="825500">
              <a:spcBef>
                <a:spcPts val="3200"/>
              </a:spcBef>
              <a:defRPr sz="5400" b="1" u="sng" cap="none" spc="-53">
                <a:latin typeface="+mn-lt"/>
                <a:ea typeface="+mn-ea"/>
                <a:cs typeface="+mn-cs"/>
                <a:sym typeface="Avenir Next Regular"/>
              </a:defRPr>
            </a:lvl3pPr>
            <a:lvl4pPr defTabSz="825500">
              <a:spcBef>
                <a:spcPts val="3200"/>
              </a:spcBef>
              <a:defRPr sz="5400" b="1" u="sng" cap="none" spc="-53">
                <a:latin typeface="+mn-lt"/>
                <a:ea typeface="+mn-ea"/>
                <a:cs typeface="+mn-cs"/>
                <a:sym typeface="Avenir Next Regular"/>
              </a:defRPr>
            </a:lvl4pPr>
            <a:lvl5pPr defTabSz="825500">
              <a:spcBef>
                <a:spcPts val="3200"/>
              </a:spcBef>
              <a:defRPr sz="5400" b="1" u="sng" cap="none" spc="-53">
                <a:latin typeface="+mn-lt"/>
                <a:ea typeface="+mn-ea"/>
                <a:cs typeface="+mn-cs"/>
                <a:sym typeface="Avenir Next Regular"/>
              </a:defRPr>
            </a:lvl5pPr>
          </a:lstStyle>
          <a:p>
            <a:r>
              <a:t>Rubriques de l’ordre du jour</a:t>
            </a:r>
          </a:p>
          <a:p>
            <a:pPr lvl="1"/>
            <a:endParaRPr/>
          </a:p>
          <a:p>
            <a:pPr lvl="2"/>
            <a:endParaRPr/>
          </a:p>
          <a:p>
            <a:pPr lvl="3"/>
            <a:endParaRPr/>
          </a:p>
          <a:p>
            <a:pPr lvl="4"/>
            <a:endParaRPr/>
          </a:p>
        </p:txBody>
      </p:sp>
      <p:sp>
        <p:nvSpPr>
          <p:cNvPr id="100"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Avenir Next Demi Bold"/>
                <a:ea typeface="Avenir Next Demi Bold"/>
                <a:cs typeface="Avenir Next Demi Bold"/>
                <a:sym typeface="Avenir Next Demi Bold"/>
              </a:defRPr>
            </a:pPr>
            <a:endParaRPr/>
          </a:p>
        </p:txBody>
      </p:sp>
      <p:sp>
        <p:nvSpPr>
          <p:cNvPr id="101"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Avenir Next Demi Bold"/>
                <a:ea typeface="Avenir Next Demi Bold"/>
                <a:cs typeface="Avenir Next Demi Bold"/>
                <a:sym typeface="Avenir Next Demi Bold"/>
              </a:defRPr>
            </a:pPr>
            <a:endParaRPr/>
          </a:p>
        </p:txBody>
      </p:sp>
      <p:sp>
        <p:nvSpPr>
          <p:cNvPr id="102" name="Titre de l’ordre du jour"/>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Titre de l’ordre du jour</a:t>
            </a:r>
          </a:p>
        </p:txBody>
      </p:sp>
      <p:sp>
        <p:nvSpPr>
          <p:cNvPr id="103"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rcRect/>
          <a:stretch>
            <a:fillRect/>
          </a:stretch>
        </a:blipFill>
        <a:effectLst/>
      </p:bgPr>
    </p:bg>
    <p:spTree>
      <p:nvGrpSpPr>
        <p:cNvPr id="1" name=""/>
        <p:cNvGrpSpPr/>
        <p:nvPr/>
      </p:nvGrpSpPr>
      <p:grpSpPr>
        <a:xfrm>
          <a:off x="0" y="0"/>
          <a:ext cx="0" cy="0"/>
          <a:chOff x="0" y="0"/>
          <a:chExt cx="0" cy="0"/>
        </a:xfrm>
      </p:grpSpPr>
      <p:sp>
        <p:nvSpPr>
          <p:cNvPr id="2" name="Titre de la présentation"/>
          <p:cNvSpPr txBox="1">
            <a:spLocks noGrp="1"/>
          </p:cNvSpPr>
          <p:nvPr>
            <p:ph type="title" hasCustomPrompt="1"/>
          </p:nvPr>
        </p:nvSpPr>
        <p:spPr>
          <a:xfrm>
            <a:off x="1298349" y="4384675"/>
            <a:ext cx="21869401" cy="469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Titre de la présentation</a:t>
            </a:r>
          </a:p>
        </p:txBody>
      </p:sp>
      <p:sp>
        <p:nvSpPr>
          <p:cNvPr id="3" name="Texte niveau 1…"/>
          <p:cNvSpPr txBox="1">
            <a:spLocks noGrp="1"/>
          </p:cNvSpPr>
          <p:nvPr>
            <p:ph type="body" idx="1" hasCustomPrompt="1"/>
          </p:nvPr>
        </p:nvSpPr>
        <p:spPr>
          <a:xfrm>
            <a:off x="1298349" y="9268776"/>
            <a:ext cx="21869401" cy="1402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Sous-titre de la présentation </a:t>
            </a:r>
          </a:p>
          <a:p>
            <a:pPr lvl="1"/>
            <a:endParaRPr/>
          </a:p>
          <a:p>
            <a:pPr lvl="2"/>
            <a:endParaRPr/>
          </a:p>
          <a:p>
            <a:pPr lvl="3"/>
            <a:endParaRPr/>
          </a:p>
          <a:p>
            <a:pPr lvl="4"/>
            <a:endParaRPr/>
          </a:p>
        </p:txBody>
      </p:sp>
      <p:sp>
        <p:nvSpPr>
          <p:cNvPr id="4" name="Numéro de diapositive"/>
          <p:cNvSpPr txBox="1">
            <a:spLocks noGrp="1"/>
          </p:cNvSpPr>
          <p:nvPr>
            <p:ph type="sldNum" sz="quarter" idx="2"/>
          </p:nvPr>
        </p:nvSpPr>
        <p:spPr>
          <a:xfrm>
            <a:off x="22788372" y="12964160"/>
            <a:ext cx="379477" cy="419101"/>
          </a:xfrm>
          <a:prstGeom prst="rect">
            <a:avLst/>
          </a:prstGeom>
          <a:ln w="12700">
            <a:miter lim="400000"/>
          </a:ln>
        </p:spPr>
        <p:txBody>
          <a:bodyPr wrap="none" lIns="50800" tIns="50800" rIns="50800" bIns="50800" anchor="b">
            <a:spAutoFit/>
          </a:bodyPr>
          <a:lstStyle>
            <a:lvl1pPr defTabSz="3428914">
              <a:lnSpc>
                <a:spcPct val="100000"/>
              </a:lnSpc>
              <a:spcBef>
                <a:spcPts val="0"/>
              </a:spcBef>
              <a:tabLst/>
              <a:defRPr sz="1800" spc="0">
                <a:latin typeface="+mn-lt"/>
                <a:ea typeface="+mn-ea"/>
                <a:cs typeface="+mn-cs"/>
                <a:sym typeface="Avenir Next Regular"/>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Avenir Next Regular"/>
        </a:defRPr>
      </a:lvl1pPr>
      <a:lvl2pPr marL="0" marR="0" indent="4572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Avenir Next Regular"/>
        </a:defRPr>
      </a:lvl2pPr>
      <a:lvl3pPr marL="0" marR="0" indent="9144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Avenir Next Regular"/>
        </a:defRPr>
      </a:lvl3pPr>
      <a:lvl4pPr marL="0" marR="0" indent="13716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Avenir Next Regular"/>
        </a:defRPr>
      </a:lvl4pPr>
      <a:lvl5pPr marL="0" marR="0" indent="18288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Avenir Next Regular"/>
        </a:defRPr>
      </a:lvl5pPr>
      <a:lvl6pPr marL="0" marR="0" indent="22860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Avenir Next Regular"/>
        </a:defRPr>
      </a:lvl6pPr>
      <a:lvl7pPr marL="0" marR="0" indent="27432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Avenir Next Regular"/>
        </a:defRPr>
      </a:lvl7pPr>
      <a:lvl8pPr marL="0" marR="0" indent="32004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Avenir Next Regular"/>
        </a:defRPr>
      </a:lvl8pPr>
      <a:lvl9pPr marL="0" marR="0" indent="36576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Avenir Next Regular"/>
        </a:defRPr>
      </a:lvl9pPr>
    </p:titleStyle>
    <p:bodyStyle>
      <a:lvl1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Avenir Next Demi Bold"/>
          <a:ea typeface="Avenir Next Demi Bold"/>
          <a:cs typeface="Avenir Next Demi Bold"/>
          <a:sym typeface="Avenir Next Demi Bold"/>
        </a:defRPr>
      </a:lvl1pPr>
      <a:lvl2pPr marL="0" marR="0" indent="457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Avenir Next Demi Bold"/>
          <a:ea typeface="Avenir Next Demi Bold"/>
          <a:cs typeface="Avenir Next Demi Bold"/>
          <a:sym typeface="Avenir Next Demi Bold"/>
        </a:defRPr>
      </a:lvl2pPr>
      <a:lvl3pPr marL="0" marR="0" indent="914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Avenir Next Demi Bold"/>
          <a:ea typeface="Avenir Next Demi Bold"/>
          <a:cs typeface="Avenir Next Demi Bold"/>
          <a:sym typeface="Avenir Next Demi Bold"/>
        </a:defRPr>
      </a:lvl3pPr>
      <a:lvl4pPr marL="0" marR="0" indent="1371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Avenir Next Demi Bold"/>
          <a:ea typeface="Avenir Next Demi Bold"/>
          <a:cs typeface="Avenir Next Demi Bold"/>
          <a:sym typeface="Avenir Next Demi Bold"/>
        </a:defRPr>
      </a:lvl4pPr>
      <a:lvl5pPr marL="0" marR="0" indent="18288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Avenir Next Demi Bold"/>
          <a:ea typeface="Avenir Next Demi Bold"/>
          <a:cs typeface="Avenir Next Demi Bold"/>
          <a:sym typeface="Avenir Next Demi Bold"/>
        </a:defRPr>
      </a:lvl5pPr>
      <a:lvl6pPr marL="0" marR="0" indent="22860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Avenir Next Demi Bold"/>
          <a:ea typeface="Avenir Next Demi Bold"/>
          <a:cs typeface="Avenir Next Demi Bold"/>
          <a:sym typeface="Avenir Next Demi Bold"/>
        </a:defRPr>
      </a:lvl6pPr>
      <a:lvl7pPr marL="0" marR="0" indent="2743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Avenir Next Demi Bold"/>
          <a:ea typeface="Avenir Next Demi Bold"/>
          <a:cs typeface="Avenir Next Demi Bold"/>
          <a:sym typeface="Avenir Next Demi Bold"/>
        </a:defRPr>
      </a:lvl7pPr>
      <a:lvl8pPr marL="0" marR="0" indent="3200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Avenir Next Demi Bold"/>
          <a:ea typeface="Avenir Next Demi Bold"/>
          <a:cs typeface="Avenir Next Demi Bold"/>
          <a:sym typeface="Avenir Next Demi Bold"/>
        </a:defRPr>
      </a:lvl8pPr>
      <a:lvl9pPr marL="0" marR="0" indent="3657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Avenir Next Demi Bold"/>
          <a:ea typeface="Avenir Next Demi Bold"/>
          <a:cs typeface="Avenir Next Demi Bold"/>
          <a:sym typeface="Avenir Next Demi Bold"/>
        </a:defRPr>
      </a:lvl9pPr>
    </p:bodyStyle>
    <p:otherStyle>
      <a:lvl1pPr marL="0" marR="0" indent="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Next Regular"/>
        </a:defRPr>
      </a:lvl1pPr>
      <a:lvl2pPr marL="0" marR="0" indent="4572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Next Regular"/>
        </a:defRPr>
      </a:lvl2pPr>
      <a:lvl3pPr marL="0" marR="0" indent="9144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Next Regular"/>
        </a:defRPr>
      </a:lvl3pPr>
      <a:lvl4pPr marL="0" marR="0" indent="13716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Next Regular"/>
        </a:defRPr>
      </a:lvl4pPr>
      <a:lvl5pPr marL="0" marR="0" indent="18288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Next Regular"/>
        </a:defRPr>
      </a:lvl5pPr>
      <a:lvl6pPr marL="0" marR="0" indent="22860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Next Regular"/>
        </a:defRPr>
      </a:lvl6pPr>
      <a:lvl7pPr marL="0" marR="0" indent="27432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Next Regular"/>
        </a:defRPr>
      </a:lvl7pPr>
      <a:lvl8pPr marL="0" marR="0" indent="32004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Next Regular"/>
        </a:defRPr>
      </a:lvl8pPr>
      <a:lvl9pPr marL="0" marR="0" indent="36576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venir Next Regula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41943060875_9cbed9d897_k.jpg" descr="41943060875_9cbed9d897_k.jpg"/>
          <p:cNvPicPr>
            <a:picLocks noGrp="1" noChangeAspect="1"/>
          </p:cNvPicPr>
          <p:nvPr>
            <p:ph type="pic" idx="21"/>
          </p:nvPr>
        </p:nvPicPr>
        <p:blipFill>
          <a:blip r:embed="rId2"/>
          <a:srcRect l="54309"/>
          <a:stretch>
            <a:fillRect/>
          </a:stretch>
        </p:blipFill>
        <p:spPr>
          <a:xfrm>
            <a:off x="15992428" y="-1"/>
            <a:ext cx="8355877" cy="13716000"/>
          </a:xfrm>
          <a:prstGeom prst="rect">
            <a:avLst/>
          </a:prstGeom>
        </p:spPr>
      </p:pic>
      <p:sp>
        <p:nvSpPr>
          <p:cNvPr id="168" name="Cyberattacks &amp; Ransomware"/>
          <p:cNvSpPr txBox="1">
            <a:spLocks noGrp="1"/>
          </p:cNvSpPr>
          <p:nvPr>
            <p:ph type="title"/>
          </p:nvPr>
        </p:nvSpPr>
        <p:spPr>
          <a:xfrm>
            <a:off x="1476411" y="-664588"/>
            <a:ext cx="12549879" cy="5334001"/>
          </a:xfrm>
          <a:prstGeom prst="rect">
            <a:avLst/>
          </a:prstGeom>
        </p:spPr>
        <p:txBody>
          <a:bodyPr/>
          <a:lstStyle>
            <a:lvl1pPr defTabSz="1056382">
              <a:defRPr sz="12103" spc="-605"/>
            </a:lvl1pPr>
          </a:lstStyle>
          <a:p>
            <a:r>
              <a:t>Cyberattacks &amp; Ransomware</a:t>
            </a:r>
          </a:p>
        </p:txBody>
      </p:sp>
      <p:sp>
        <p:nvSpPr>
          <p:cNvPr id="169" name="Case study of canada’s largest telecommunication company Bell…"/>
          <p:cNvSpPr txBox="1">
            <a:spLocks noGrp="1"/>
          </p:cNvSpPr>
          <p:nvPr>
            <p:ph type="body" sz="quarter" idx="1"/>
          </p:nvPr>
        </p:nvSpPr>
        <p:spPr>
          <a:xfrm>
            <a:off x="1627155" y="4535047"/>
            <a:ext cx="11442701" cy="3175001"/>
          </a:xfrm>
          <a:prstGeom prst="rect">
            <a:avLst/>
          </a:prstGeom>
        </p:spPr>
        <p:txBody>
          <a:bodyPr/>
          <a:lstStyle/>
          <a:p>
            <a:pPr>
              <a:defRPr sz="4400" spc="-132"/>
            </a:pPr>
            <a:r>
              <a:t>Case study of canada’s largest </a:t>
            </a:r>
            <a:r>
              <a:rPr spc="44"/>
              <a:t>telecommunication</a:t>
            </a:r>
            <a:r>
              <a:t> company Bell</a:t>
            </a:r>
          </a:p>
          <a:p>
            <a:pPr>
              <a:defRPr sz="4400" spc="-132"/>
            </a:pPr>
            <a:r>
              <a:t>And their 15.09.2022 cyberattack </a:t>
            </a:r>
          </a:p>
        </p:txBody>
      </p:sp>
      <p:sp>
        <p:nvSpPr>
          <p:cNvPr id="170" name="Ligne"/>
          <p:cNvSpPr/>
          <p:nvPr/>
        </p:nvSpPr>
        <p:spPr>
          <a:xfrm>
            <a:off x="-509530" y="12895868"/>
            <a:ext cx="16521761" cy="1"/>
          </a:xfrm>
          <a:prstGeom prst="line">
            <a:avLst/>
          </a:prstGeom>
          <a:ln w="127000">
            <a:solidFill>
              <a:srgbClr val="FFFB00"/>
            </a:solidFill>
            <a:miter lim="400000"/>
          </a:ln>
        </p:spPr>
        <p:txBody>
          <a:bodyPr lIns="50800" tIns="50800" rIns="50800" bIns="50800" anchor="ctr"/>
          <a:lstStyle/>
          <a:p>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yberattacks and Ransomwares - Internet law."/>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Cyberattacks and Ransomwares - Internet law. </a:t>
            </a:r>
          </a:p>
        </p:txBody>
      </p:sp>
      <p:sp>
        <p:nvSpPr>
          <p:cNvPr id="210" name="Canadian Law - groundbreaking case law."/>
          <p:cNvSpPr txBox="1">
            <a:spLocks noGrp="1"/>
          </p:cNvSpPr>
          <p:nvPr>
            <p:ph type="body" idx="22"/>
          </p:nvPr>
        </p:nvSpPr>
        <p:spPr>
          <a:xfrm>
            <a:off x="1257300" y="3306486"/>
            <a:ext cx="21869400" cy="69405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Canadian Law - groundbreaking case law.</a:t>
            </a:r>
          </a:p>
        </p:txBody>
      </p:sp>
      <p:sp>
        <p:nvSpPr>
          <p:cNvPr id="211" name="Legal solutions"/>
          <p:cNvSpPr txBox="1">
            <a:spLocks noGrp="1"/>
          </p:cNvSpPr>
          <p:nvPr>
            <p:ph type="title"/>
          </p:nvPr>
        </p:nvSpPr>
        <p:spPr>
          <a:prstGeom prst="rect">
            <a:avLst/>
          </a:prstGeom>
        </p:spPr>
        <p:txBody>
          <a:bodyPr/>
          <a:lstStyle>
            <a:lvl1pPr defTabSz="560831">
              <a:defRPr sz="9600" spc="-384"/>
            </a:lvl1pPr>
          </a:lstStyle>
          <a:p>
            <a:r>
              <a:t>Legal solutions </a:t>
            </a:r>
          </a:p>
        </p:txBody>
      </p:sp>
      <p:sp>
        <p:nvSpPr>
          <p:cNvPr id="212" name="R. v. Vachon-Desjardins, 2022 ONCJ 43.…"/>
          <p:cNvSpPr txBox="1"/>
          <p:nvPr/>
        </p:nvSpPr>
        <p:spPr>
          <a:xfrm>
            <a:off x="852220" y="4024349"/>
            <a:ext cx="23106491" cy="90237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635000" indent="-635000" algn="l" defTabSz="584200">
              <a:lnSpc>
                <a:spcPct val="100000"/>
              </a:lnSpc>
              <a:spcBef>
                <a:spcPts val="2800"/>
              </a:spcBef>
              <a:buClr>
                <a:srgbClr val="000000"/>
              </a:buClr>
              <a:buSzPct val="100000"/>
              <a:buChar char="•"/>
              <a:tabLst/>
              <a:defRPr sz="4000" b="1" i="1" spc="0">
                <a:latin typeface="+mn-lt"/>
                <a:ea typeface="+mn-ea"/>
                <a:cs typeface="+mn-cs"/>
                <a:sym typeface="Avenir Next Regular"/>
              </a:defRPr>
            </a:pPr>
            <a:r>
              <a:t>R. v. Vachon-Desjardins</a:t>
            </a:r>
            <a:r>
              <a:rPr b="0" i="0">
                <a:latin typeface="Avenir Next Demi Bold"/>
                <a:ea typeface="Avenir Next Demi Bold"/>
                <a:cs typeface="Avenir Next Demi Bold"/>
                <a:sym typeface="Avenir Next Demi Bold"/>
              </a:rPr>
              <a:t>, 2022 ONCJ 43.</a:t>
            </a:r>
          </a:p>
          <a:p>
            <a:pPr algn="l" defTabSz="584200">
              <a:lnSpc>
                <a:spcPct val="100000"/>
              </a:lnSpc>
              <a:spcBef>
                <a:spcPts val="2800"/>
              </a:spcBef>
              <a:tabLst/>
              <a:defRPr sz="4000" spc="0">
                <a:latin typeface="+mn-lt"/>
                <a:ea typeface="+mn-ea"/>
                <a:cs typeface="+mn-cs"/>
                <a:sym typeface="Avenir Next Regular"/>
              </a:defRPr>
            </a:pPr>
            <a:r>
              <a:t>Hacker was suspected of having received over USD$15 millions via ransomware attacks.</a:t>
            </a:r>
          </a:p>
          <a:p>
            <a:pPr algn="l" defTabSz="584200">
              <a:lnSpc>
                <a:spcPct val="100000"/>
              </a:lnSpc>
              <a:spcBef>
                <a:spcPts val="2800"/>
              </a:spcBef>
              <a:tabLst/>
              <a:defRPr sz="4000" spc="0">
                <a:latin typeface="+mn-lt"/>
                <a:ea typeface="+mn-ea"/>
                <a:cs typeface="+mn-cs"/>
                <a:sym typeface="Avenir Next Regular"/>
              </a:defRPr>
            </a:pPr>
            <a:r>
              <a:t>Found through his online activity, he was convicted on four grounds: mischief to data, (s. 430(5), unauthorized use of computer (s. 342.1(1)), extortion (s. 346(1.1)) and participation in the activities of a criminal organization) for a six year sentence.</a:t>
            </a:r>
          </a:p>
          <a:p>
            <a:pPr algn="l" defTabSz="584200">
              <a:lnSpc>
                <a:spcPct val="100000"/>
              </a:lnSpc>
              <a:spcBef>
                <a:spcPts val="2800"/>
              </a:spcBef>
              <a:tabLst/>
              <a:defRPr sz="4000" spc="0">
                <a:latin typeface="+mn-lt"/>
                <a:ea typeface="+mn-ea"/>
                <a:cs typeface="+mn-cs"/>
                <a:sym typeface="Avenir Next Regular"/>
              </a:defRPr>
            </a:pPr>
            <a:r>
              <a:rPr u="sng"/>
              <a:t>Disgorgement</a:t>
            </a:r>
            <a:r>
              <a:t>: he had to reimburse the money the police was actually able to retrieve (including 719 bitcoins, worth at the time of the trial USD$20 millions (June 2022)).</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Cyberattacks and Ransomwares - Internet law."/>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Cyberattacks and Ransomwares - Internet law. </a:t>
            </a:r>
          </a:p>
        </p:txBody>
      </p:sp>
      <p:sp>
        <p:nvSpPr>
          <p:cNvPr id="215" name="Efforts for a much-needed international cooperation"/>
          <p:cNvSpPr txBox="1">
            <a:spLocks noGrp="1"/>
          </p:cNvSpPr>
          <p:nvPr>
            <p:ph type="body" idx="22"/>
          </p:nvPr>
        </p:nvSpPr>
        <p:spPr>
          <a:xfrm>
            <a:off x="1257300" y="3306486"/>
            <a:ext cx="21869400" cy="69405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Efforts for a much-needed international cooperation </a:t>
            </a:r>
          </a:p>
        </p:txBody>
      </p:sp>
      <p:sp>
        <p:nvSpPr>
          <p:cNvPr id="216" name="Legal solutions"/>
          <p:cNvSpPr txBox="1">
            <a:spLocks noGrp="1"/>
          </p:cNvSpPr>
          <p:nvPr>
            <p:ph type="title"/>
          </p:nvPr>
        </p:nvSpPr>
        <p:spPr>
          <a:prstGeom prst="rect">
            <a:avLst/>
          </a:prstGeom>
        </p:spPr>
        <p:txBody>
          <a:bodyPr/>
          <a:lstStyle>
            <a:lvl1pPr defTabSz="560831">
              <a:defRPr sz="9600" spc="-384"/>
            </a:lvl1pPr>
          </a:lstStyle>
          <a:p>
            <a:r>
              <a:t>Legal solutions </a:t>
            </a:r>
          </a:p>
        </p:txBody>
      </p:sp>
      <p:sp>
        <p:nvSpPr>
          <p:cNvPr id="217" name="The Budapest Convention on Cybercriminality 2001.…"/>
          <p:cNvSpPr txBox="1">
            <a:spLocks noGrp="1"/>
          </p:cNvSpPr>
          <p:nvPr>
            <p:ph type="body" idx="1"/>
          </p:nvPr>
        </p:nvSpPr>
        <p:spPr>
          <a:xfrm>
            <a:off x="1257300" y="4204144"/>
            <a:ext cx="21869400" cy="8294699"/>
          </a:xfrm>
          <a:prstGeom prst="rect">
            <a:avLst/>
          </a:prstGeom>
        </p:spPr>
        <p:txBody>
          <a:bodyPr/>
          <a:lstStyle/>
          <a:p>
            <a:pPr defTabSz="531622">
              <a:spcBef>
                <a:spcPts val="1700"/>
              </a:spcBef>
              <a:defRPr sz="3640"/>
            </a:pPr>
            <a:r>
              <a:t>The Budapest Convention on Cybercriminality 2001. </a:t>
            </a:r>
          </a:p>
          <a:p>
            <a:pPr lvl="1" indent="416052" defTabSz="531622">
              <a:spcBef>
                <a:spcPts val="1700"/>
              </a:spcBef>
              <a:defRPr sz="3640">
                <a:latin typeface="+mn-lt"/>
                <a:ea typeface="+mn-ea"/>
                <a:cs typeface="+mn-cs"/>
                <a:sym typeface="Avenir Next Regular"/>
              </a:defRPr>
            </a:pPr>
            <a:r>
              <a:t>An initiative from the Council of Europe but signed now by more than 66 countries.</a:t>
            </a:r>
          </a:p>
          <a:p>
            <a:pPr lvl="1" indent="416052" defTabSz="531622">
              <a:spcBef>
                <a:spcPts val="3000"/>
              </a:spcBef>
              <a:defRPr sz="3640">
                <a:latin typeface="+mn-lt"/>
                <a:ea typeface="+mn-ea"/>
                <a:cs typeface="+mn-cs"/>
                <a:sym typeface="Avenir Next Regular"/>
              </a:defRPr>
            </a:pPr>
            <a:endParaRPr/>
          </a:p>
          <a:p>
            <a:pPr defTabSz="531622">
              <a:spcBef>
                <a:spcPts val="1700"/>
              </a:spcBef>
              <a:defRPr sz="3640"/>
            </a:pPr>
            <a:r>
              <a:t>UN proposal 74/247 for an international treaty for the fight against cybercrime.</a:t>
            </a:r>
          </a:p>
          <a:p>
            <a:pPr defTabSz="531622">
              <a:spcBef>
                <a:spcPts val="1700"/>
              </a:spcBef>
              <a:defRPr sz="3640">
                <a:latin typeface="+mn-lt"/>
                <a:ea typeface="+mn-ea"/>
                <a:cs typeface="+mn-cs"/>
                <a:sym typeface="Avenir Next Regular"/>
              </a:defRPr>
            </a:pPr>
            <a:r>
              <a:t>Drafted by Russia and China which led many countries opposing the project because of the risk of Internet censorship.</a:t>
            </a:r>
          </a:p>
          <a:p>
            <a:pPr defTabSz="531622">
              <a:spcBef>
                <a:spcPts val="1700"/>
              </a:spcBef>
              <a:defRPr sz="3640">
                <a:latin typeface="+mn-lt"/>
                <a:ea typeface="+mn-ea"/>
                <a:cs typeface="+mn-cs"/>
                <a:sym typeface="Avenir Next Regular"/>
              </a:defRPr>
            </a:pPr>
            <a:endParaRPr/>
          </a:p>
          <a:p>
            <a:pPr defTabSz="531622">
              <a:spcBef>
                <a:spcPts val="1700"/>
              </a:spcBef>
              <a:defRPr sz="3640"/>
            </a:pPr>
            <a:r>
              <a:t>However, international cooperation does not always work. 23% of cyberattacks are led by countries.</a:t>
            </a:r>
          </a:p>
          <a:p>
            <a:pPr defTabSz="531622">
              <a:spcBef>
                <a:spcPts val="1700"/>
              </a:spcBef>
              <a:defRPr sz="3640"/>
            </a:pPr>
            <a:endParaRPr/>
          </a:p>
          <a:p>
            <a:pPr defTabSz="531622">
              <a:spcBef>
                <a:spcPts val="1700"/>
              </a:spcBef>
              <a:defRPr sz="3640"/>
            </a:pPr>
            <a:r>
              <a:t>Digital sovereignty and cyberdiplomacy</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Cyberattacks and Ransomwares - Internet law."/>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Cyberattacks and Ransomwares - Internet law. </a:t>
            </a:r>
          </a:p>
        </p:txBody>
      </p:sp>
      <p:sp>
        <p:nvSpPr>
          <p:cNvPr id="220" name="Towards more cybersecurity"/>
          <p:cNvSpPr txBox="1">
            <a:spLocks noGrp="1"/>
          </p:cNvSpPr>
          <p:nvPr>
            <p:ph type="title"/>
          </p:nvPr>
        </p:nvSpPr>
        <p:spPr>
          <a:xfrm>
            <a:off x="1257300" y="1304238"/>
            <a:ext cx="21869400" cy="1778387"/>
          </a:xfrm>
          <a:prstGeom prst="rect">
            <a:avLst/>
          </a:prstGeom>
        </p:spPr>
        <p:txBody>
          <a:bodyPr/>
          <a:lstStyle>
            <a:lvl1pPr defTabSz="560831">
              <a:defRPr sz="9600" spc="-384"/>
            </a:lvl1pPr>
          </a:lstStyle>
          <a:p>
            <a:r>
              <a:t>Towards more cybersecurity </a:t>
            </a:r>
          </a:p>
        </p:txBody>
      </p:sp>
      <p:sp>
        <p:nvSpPr>
          <p:cNvPr id="221" name="Policy proposals for a legal reinforcement of encryption standards.…"/>
          <p:cNvSpPr txBox="1"/>
          <p:nvPr/>
        </p:nvSpPr>
        <p:spPr>
          <a:xfrm>
            <a:off x="852220" y="4024349"/>
            <a:ext cx="23106491" cy="90237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635000" indent="-635000" algn="l" defTabSz="584200">
              <a:lnSpc>
                <a:spcPct val="100000"/>
              </a:lnSpc>
              <a:spcBef>
                <a:spcPts val="2800"/>
              </a:spcBef>
              <a:buClr>
                <a:srgbClr val="000000"/>
              </a:buClr>
              <a:buSzPct val="100000"/>
              <a:buChar char="•"/>
              <a:tabLst/>
              <a:defRPr sz="4000" spc="0">
                <a:latin typeface="Avenir Next Demi Bold"/>
                <a:ea typeface="Avenir Next Demi Bold"/>
                <a:cs typeface="Avenir Next Demi Bold"/>
                <a:sym typeface="Avenir Next Demi Bold"/>
              </a:defRPr>
            </a:pPr>
            <a:r>
              <a:t>Policy proposals for a legal reinforcement of encryption standards.</a:t>
            </a:r>
          </a:p>
          <a:p>
            <a:pPr algn="l" defTabSz="584200">
              <a:lnSpc>
                <a:spcPct val="100000"/>
              </a:lnSpc>
              <a:spcBef>
                <a:spcPts val="2800"/>
              </a:spcBef>
              <a:tabLst/>
              <a:defRPr sz="4000" spc="0">
                <a:latin typeface="Avenir Next Demi Bold"/>
                <a:ea typeface="Avenir Next Demi Bold"/>
                <a:cs typeface="Avenir Next Demi Bold"/>
                <a:sym typeface="Avenir Next Demi Bold"/>
              </a:defRPr>
            </a:pPr>
            <a:endParaRPr/>
          </a:p>
          <a:p>
            <a:pPr marL="635000" indent="-635000" algn="l" defTabSz="584200">
              <a:lnSpc>
                <a:spcPct val="100000"/>
              </a:lnSpc>
              <a:spcBef>
                <a:spcPts val="2800"/>
              </a:spcBef>
              <a:buClr>
                <a:srgbClr val="000000"/>
              </a:buClr>
              <a:buSzPct val="100000"/>
              <a:buChar char="•"/>
              <a:tabLst/>
              <a:defRPr sz="4000" spc="0">
                <a:latin typeface="Avenir Next Demi Bold"/>
                <a:ea typeface="Avenir Next Demi Bold"/>
                <a:cs typeface="Avenir Next Demi Bold"/>
                <a:sym typeface="Avenir Next Demi Bold"/>
              </a:defRPr>
            </a:pPr>
            <a:r>
              <a:t>Bill C-26, An Act Respecting Cyber Security (ARCS) (second reading phase).</a:t>
            </a:r>
          </a:p>
          <a:p>
            <a:pPr marL="1282700" lvl="1" indent="-635000" algn="l" defTabSz="584200">
              <a:lnSpc>
                <a:spcPct val="100000"/>
              </a:lnSpc>
              <a:spcBef>
                <a:spcPts val="2800"/>
              </a:spcBef>
              <a:buClr>
                <a:srgbClr val="000000"/>
              </a:buClr>
              <a:buSzPct val="100000"/>
              <a:buChar char="•"/>
              <a:tabLst/>
              <a:defRPr sz="4000" spc="0">
                <a:latin typeface="+mn-lt"/>
                <a:ea typeface="+mn-ea"/>
                <a:cs typeface="+mn-cs"/>
                <a:sym typeface="Avenir Next Regular"/>
              </a:defRPr>
            </a:pPr>
            <a:r>
              <a:t>Amend the </a:t>
            </a:r>
            <a:r>
              <a:rPr>
                <a:latin typeface="Avenir Next Demi Bold"/>
                <a:ea typeface="Avenir Next Demi Bold"/>
                <a:cs typeface="Avenir Next Demi Bold"/>
                <a:sym typeface="Avenir Next Demi Bold"/>
              </a:rPr>
              <a:t>Telecommunications Act</a:t>
            </a:r>
            <a:r>
              <a:t> to reinforce the security aspect.</a:t>
            </a:r>
          </a:p>
          <a:p>
            <a:pPr marL="1282700" lvl="1" indent="-635000" algn="l" defTabSz="584200">
              <a:lnSpc>
                <a:spcPct val="100000"/>
              </a:lnSpc>
              <a:spcBef>
                <a:spcPts val="2800"/>
              </a:spcBef>
              <a:buClr>
                <a:srgbClr val="000000"/>
              </a:buClr>
              <a:buSzPct val="100000"/>
              <a:buChar char="•"/>
              <a:tabLst/>
              <a:defRPr sz="4000" spc="0">
                <a:latin typeface="+mn-lt"/>
                <a:ea typeface="+mn-ea"/>
                <a:cs typeface="+mn-cs"/>
                <a:sym typeface="Avenir Next Regular"/>
              </a:defRPr>
            </a:pPr>
            <a:r>
              <a:t>Introduce the Critical Cyber Systems Protection Act (CCSPA).</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Glory to be won and money to be made! (no)"/>
          <p:cNvSpPr txBox="1">
            <a:spLocks noGrp="1"/>
          </p:cNvSpPr>
          <p:nvPr>
            <p:ph type="body" idx="22"/>
          </p:nvPr>
        </p:nvSpPr>
        <p:spPr>
          <a:xfrm>
            <a:off x="1295400" y="3536753"/>
            <a:ext cx="21869400" cy="69405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ctr"/>
          </a:lstStyle>
          <a:p>
            <a:r>
              <a:t>Glory to be won and money to be made! (no)</a:t>
            </a:r>
          </a:p>
        </p:txBody>
      </p:sp>
      <p:sp>
        <p:nvSpPr>
          <p:cNvPr id="224" name="quizz!"/>
          <p:cNvSpPr txBox="1">
            <a:spLocks noGrp="1"/>
          </p:cNvSpPr>
          <p:nvPr>
            <p:ph type="title"/>
          </p:nvPr>
        </p:nvSpPr>
        <p:spPr>
          <a:prstGeom prst="rect">
            <a:avLst/>
          </a:prstGeom>
        </p:spPr>
        <p:txBody>
          <a:bodyPr/>
          <a:lstStyle>
            <a:lvl1pPr algn="ctr" defTabSz="560831">
              <a:defRPr sz="9600" spc="-384"/>
            </a:lvl1pPr>
          </a:lstStyle>
          <a:p>
            <a:r>
              <a:t>quizz! </a:t>
            </a:r>
          </a:p>
        </p:txBody>
      </p:sp>
      <p:pic>
        <p:nvPicPr>
          <p:cNvPr id="225" name="qrcode.png" descr="qrcode.png"/>
          <p:cNvPicPr>
            <a:picLocks noChangeAspect="1"/>
          </p:cNvPicPr>
          <p:nvPr/>
        </p:nvPicPr>
        <p:blipFill>
          <a:blip r:embed="rId2"/>
          <a:srcRect t="6440"/>
          <a:stretch>
            <a:fillRect/>
          </a:stretch>
        </p:blipFill>
        <p:spPr>
          <a:xfrm>
            <a:off x="7898010" y="4343782"/>
            <a:ext cx="8663990" cy="8106004"/>
          </a:xfrm>
          <a:prstGeom prst="rect">
            <a:avLst/>
          </a:prstGeom>
          <a:ln w="12700">
            <a:miter lim="400000"/>
          </a:ln>
        </p:spPr>
      </p:pic>
      <p:sp>
        <p:nvSpPr>
          <p:cNvPr id="226" name="Cyberattacks and Ransomwares - Internet law."/>
          <p:cNvSpPr txBox="1"/>
          <p:nvPr/>
        </p:nvSpPr>
        <p:spPr>
          <a:xfrm>
            <a:off x="1295400" y="12957750"/>
            <a:ext cx="21869400" cy="4292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566674">
              <a:lnSpc>
                <a:spcPct val="100000"/>
              </a:lnSpc>
              <a:spcBef>
                <a:spcPts val="3100"/>
              </a:spcBef>
              <a:tabLst/>
              <a:defRPr sz="1940" cap="all" spc="-58">
                <a:latin typeface="Avenir Next Medium"/>
                <a:ea typeface="Avenir Next Medium"/>
                <a:cs typeface="Avenir Next Medium"/>
                <a:sym typeface="Avenir Next Medium"/>
              </a:defRPr>
            </a:lvl1pPr>
          </a:lstStyle>
          <a:p>
            <a:r>
              <a:t>Cyberattacks and Ransomwares - Internet law.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You have been hacked. Your data has been encrypted and will no longer be accessible in two hours..png" descr="You have been hacked. Your data has been encrypted and will no longer be accessible in two hours..png"/>
          <p:cNvPicPr>
            <a:picLocks noChangeAspect="1"/>
          </p:cNvPicPr>
          <p:nvPr/>
        </p:nvPicPr>
        <p:blipFill>
          <a:blip r:embed="rId2"/>
          <a:srcRect t="20636" b="31662"/>
          <a:stretch>
            <a:fillRect/>
          </a:stretch>
        </p:blipFill>
        <p:spPr>
          <a:xfrm>
            <a:off x="3046809" y="687784"/>
            <a:ext cx="18290197" cy="12340339"/>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hey are two types of computer programs:…"/>
          <p:cNvSpPr txBox="1">
            <a:spLocks noGrp="1"/>
          </p:cNvSpPr>
          <p:nvPr>
            <p:ph type="body" idx="1"/>
          </p:nvPr>
        </p:nvSpPr>
        <p:spPr>
          <a:xfrm>
            <a:off x="505111" y="1921376"/>
            <a:ext cx="23373778" cy="8056883"/>
          </a:xfrm>
          <a:prstGeom prst="rect">
            <a:avLst/>
          </a:prstGeom>
        </p:spPr>
        <p:txBody>
          <a:bodyPr/>
          <a:lstStyle/>
          <a:p>
            <a:pPr>
              <a:lnSpc>
                <a:spcPct val="120000"/>
              </a:lnSpc>
              <a:defRPr sz="7500" spc="-150"/>
            </a:pPr>
            <a:r>
              <a:t>They are two types of computer programs: </a:t>
            </a:r>
          </a:p>
          <a:p>
            <a:pPr>
              <a:lnSpc>
                <a:spcPct val="100000"/>
              </a:lnSpc>
              <a:defRPr sz="12000" spc="-239"/>
            </a:pPr>
            <a:r>
              <a:t>those that were hacked and those that will be hacked</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yberattacks and Ransomwares - Internet law."/>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Cyberattacks and Ransomwares - Internet law. </a:t>
            </a:r>
          </a:p>
        </p:txBody>
      </p:sp>
      <p:sp>
        <p:nvSpPr>
          <p:cNvPr id="175" name="Summary of the September 15, 2022 Attack."/>
          <p:cNvSpPr txBox="1">
            <a:spLocks noGrp="1"/>
          </p:cNvSpPr>
          <p:nvPr>
            <p:ph type="body" idx="22"/>
          </p:nvPr>
        </p:nvSpPr>
        <p:spPr>
          <a:xfrm>
            <a:off x="1295400" y="3383928"/>
            <a:ext cx="11304889" cy="99970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490728">
              <a:defRPr sz="3948" spc="-118"/>
            </a:lvl1pPr>
          </a:lstStyle>
          <a:p>
            <a:r>
              <a:t>Summary of the September 15, 2022 Attack. </a:t>
            </a:r>
          </a:p>
        </p:txBody>
      </p:sp>
      <p:sp>
        <p:nvSpPr>
          <p:cNvPr id="176" name="To hack or to be hacked"/>
          <p:cNvSpPr txBox="1">
            <a:spLocks noGrp="1"/>
          </p:cNvSpPr>
          <p:nvPr>
            <p:ph type="title"/>
          </p:nvPr>
        </p:nvSpPr>
        <p:spPr>
          <a:prstGeom prst="rect">
            <a:avLst/>
          </a:prstGeom>
        </p:spPr>
        <p:txBody>
          <a:bodyPr/>
          <a:lstStyle>
            <a:lvl1pPr defTabSz="560831">
              <a:defRPr sz="9600" spc="-384"/>
            </a:lvl1pPr>
          </a:lstStyle>
          <a:p>
            <a:r>
              <a:t>To hack or to be hacked</a:t>
            </a:r>
          </a:p>
        </p:txBody>
      </p:sp>
      <p:sp>
        <p:nvSpPr>
          <p:cNvPr id="177" name="Bell Technical Solutions (BTS) installs phone, tv and internet for residential and professional clients.…"/>
          <p:cNvSpPr txBox="1">
            <a:spLocks noGrp="1"/>
          </p:cNvSpPr>
          <p:nvPr>
            <p:ph type="body" sz="half" idx="1"/>
          </p:nvPr>
        </p:nvSpPr>
        <p:spPr>
          <a:xfrm>
            <a:off x="1065377" y="5513712"/>
            <a:ext cx="14690567" cy="7137401"/>
          </a:xfrm>
          <a:prstGeom prst="rect">
            <a:avLst/>
          </a:prstGeom>
        </p:spPr>
        <p:txBody>
          <a:bodyPr/>
          <a:lstStyle/>
          <a:p>
            <a:pPr marL="635000" indent="-635000">
              <a:buClr>
                <a:srgbClr val="000000"/>
              </a:buClr>
              <a:buSzPct val="100000"/>
              <a:buChar char="•"/>
            </a:pPr>
            <a:r>
              <a:t>Bell Technical Solutions (BTS) installs phone, tv and internet for residential and professional clients.</a:t>
            </a:r>
          </a:p>
          <a:p>
            <a:pPr marL="635000" indent="-635000">
              <a:buClr>
                <a:srgbClr val="000000"/>
              </a:buClr>
              <a:buSzPct val="100000"/>
              <a:buChar char="•"/>
            </a:pPr>
            <a:r>
              <a:t>Hive Leaks, a cyberattack group, managed to get into Bell’s servers and steal employees’ and consumers’ data. </a:t>
            </a:r>
          </a:p>
          <a:p>
            <a:pPr marL="635000" indent="-635000">
              <a:buClr>
                <a:srgbClr val="000000"/>
              </a:buClr>
              <a:buSzPct val="100000"/>
              <a:buChar char="•"/>
            </a:pPr>
            <a:r>
              <a:t>To release said data, they have demanded a large sum of money, to be paid in cryptocurrency. (Unconfirmed by Bell)</a:t>
            </a:r>
          </a:p>
        </p:txBody>
      </p:sp>
      <p:pic>
        <p:nvPicPr>
          <p:cNvPr id="178" name="Hive_Ransomware.jpg" descr="Hive_Ransomware.jpg"/>
          <p:cNvPicPr>
            <a:picLocks noChangeAspect="1"/>
          </p:cNvPicPr>
          <p:nvPr/>
        </p:nvPicPr>
        <p:blipFill>
          <a:blip r:embed="rId2"/>
          <a:srcRect l="24780" r="21501"/>
          <a:stretch>
            <a:fillRect/>
          </a:stretch>
        </p:blipFill>
        <p:spPr>
          <a:xfrm>
            <a:off x="16494783" y="4210990"/>
            <a:ext cx="7074414" cy="740789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A 2016 ransomware named ‘jigsaw’. Credit to emsisoft."/>
          <p:cNvSpPr txBox="1">
            <a:spLocks noGrp="1"/>
          </p:cNvSpPr>
          <p:nvPr>
            <p:ph type="body" idx="21"/>
          </p:nvPr>
        </p:nvSpPr>
        <p:spPr>
          <a:xfrm>
            <a:off x="13437125" y="12810987"/>
            <a:ext cx="7189176" cy="42926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A 2016 ransomware named ‘jigsaw’. Credit to emsisoft.</a:t>
            </a:r>
          </a:p>
        </p:txBody>
      </p:sp>
      <p:sp>
        <p:nvSpPr>
          <p:cNvPr id="181" name="What is a ransomware?"/>
          <p:cNvSpPr txBox="1">
            <a:spLocks noGrp="1"/>
          </p:cNvSpPr>
          <p:nvPr>
            <p:ph type="title"/>
          </p:nvPr>
        </p:nvSpPr>
        <p:spPr>
          <a:xfrm>
            <a:off x="322518" y="1154347"/>
            <a:ext cx="21869401" cy="1778386"/>
          </a:xfrm>
          <a:prstGeom prst="rect">
            <a:avLst/>
          </a:prstGeom>
        </p:spPr>
        <p:txBody>
          <a:bodyPr/>
          <a:lstStyle>
            <a:lvl1pPr defTabSz="560831">
              <a:defRPr sz="9600" spc="-384"/>
            </a:lvl1pPr>
          </a:lstStyle>
          <a:p>
            <a:r>
              <a:t>What is a ransomware?</a:t>
            </a:r>
          </a:p>
        </p:txBody>
      </p:sp>
      <p:sp>
        <p:nvSpPr>
          <p:cNvPr id="182" name="A form of extorsion.…"/>
          <p:cNvSpPr txBox="1"/>
          <p:nvPr/>
        </p:nvSpPr>
        <p:spPr>
          <a:xfrm>
            <a:off x="491616" y="3289300"/>
            <a:ext cx="9154159" cy="7137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628650" indent="-628650" algn="l" defTabSz="578358">
              <a:lnSpc>
                <a:spcPct val="100000"/>
              </a:lnSpc>
              <a:spcBef>
                <a:spcPts val="3200"/>
              </a:spcBef>
              <a:buClr>
                <a:srgbClr val="000000"/>
              </a:buClr>
              <a:buSzPct val="100000"/>
              <a:buChar char="•"/>
              <a:tabLst/>
              <a:defRPr sz="3959" spc="0">
                <a:latin typeface="Avenir Next Demi Bold"/>
                <a:ea typeface="Avenir Next Demi Bold"/>
                <a:cs typeface="Avenir Next Demi Bold"/>
                <a:sym typeface="Avenir Next Demi Bold"/>
              </a:defRPr>
            </a:pPr>
            <a:r>
              <a:t>A form of extorsion. </a:t>
            </a:r>
          </a:p>
          <a:p>
            <a:pPr marL="628650" indent="-628650" algn="l" defTabSz="578358">
              <a:lnSpc>
                <a:spcPct val="100000"/>
              </a:lnSpc>
              <a:spcBef>
                <a:spcPts val="3200"/>
              </a:spcBef>
              <a:buClr>
                <a:srgbClr val="000000"/>
              </a:buClr>
              <a:buSzPct val="100000"/>
              <a:buChar char="•"/>
              <a:tabLst/>
              <a:defRPr sz="3959" spc="0">
                <a:latin typeface="Avenir Next Demi Bold"/>
                <a:ea typeface="Avenir Next Demi Bold"/>
                <a:cs typeface="Avenir Next Demi Bold"/>
                <a:sym typeface="Avenir Next Demi Bold"/>
              </a:defRPr>
            </a:pPr>
            <a:r>
              <a:t>Hackers get access to your servers and encrypt your data. You no longer have access to the computer system. For them to restore it, you will have to pay a ransom.  </a:t>
            </a:r>
          </a:p>
          <a:p>
            <a:pPr marL="628650" indent="-628650" algn="l" defTabSz="578358">
              <a:lnSpc>
                <a:spcPct val="100000"/>
              </a:lnSpc>
              <a:spcBef>
                <a:spcPts val="3200"/>
              </a:spcBef>
              <a:buClr>
                <a:srgbClr val="000000"/>
              </a:buClr>
              <a:buSzPct val="100000"/>
              <a:buChar char="•"/>
              <a:tabLst/>
              <a:defRPr sz="3959" spc="0">
                <a:latin typeface="Avenir Next Demi Bold"/>
                <a:ea typeface="Avenir Next Demi Bold"/>
                <a:cs typeface="Avenir Next Demi Bold"/>
                <a:sym typeface="Avenir Next Demi Bold"/>
              </a:defRPr>
            </a:pPr>
            <a:r>
              <a:t>Hackers will then deliver you a key to decrypt the data —most of the time, only partially though—.</a:t>
            </a:r>
          </a:p>
        </p:txBody>
      </p:sp>
      <p:pic>
        <p:nvPicPr>
          <p:cNvPr id="183" name="IMG_7B0F66471997-1.jpeg" descr="IMG_7B0F66471997-1.jpeg"/>
          <p:cNvPicPr>
            <a:picLocks noChangeAspect="1"/>
          </p:cNvPicPr>
          <p:nvPr/>
        </p:nvPicPr>
        <p:blipFill>
          <a:blip r:embed="rId2"/>
          <a:srcRect l="27570" t="32176" r="25358" b="22588"/>
          <a:stretch>
            <a:fillRect/>
          </a:stretch>
        </p:blipFill>
        <p:spPr>
          <a:xfrm>
            <a:off x="10303549" y="2721661"/>
            <a:ext cx="13756601" cy="9914874"/>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Ransomware in full swing"/>
          <p:cNvSpPr txBox="1">
            <a:spLocks noGrp="1"/>
          </p:cNvSpPr>
          <p:nvPr>
            <p:ph type="title"/>
          </p:nvPr>
        </p:nvSpPr>
        <p:spPr>
          <a:xfrm>
            <a:off x="1295400" y="1295869"/>
            <a:ext cx="21869400" cy="1778386"/>
          </a:xfrm>
          <a:prstGeom prst="rect">
            <a:avLst/>
          </a:prstGeom>
        </p:spPr>
        <p:txBody>
          <a:bodyPr/>
          <a:lstStyle>
            <a:lvl1pPr defTabSz="560831">
              <a:defRPr sz="9600" spc="-384"/>
            </a:lvl1pPr>
          </a:lstStyle>
          <a:p>
            <a:r>
              <a:t>Ransomware in full swing</a:t>
            </a:r>
          </a:p>
        </p:txBody>
      </p:sp>
      <p:sp>
        <p:nvSpPr>
          <p:cNvPr id="186" name="Small and medium businesses.…"/>
          <p:cNvSpPr txBox="1"/>
          <p:nvPr/>
        </p:nvSpPr>
        <p:spPr>
          <a:xfrm>
            <a:off x="908907" y="3004938"/>
            <a:ext cx="22566186" cy="9451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546100" indent="-546100" algn="l" defTabSz="502412">
              <a:lnSpc>
                <a:spcPct val="100000"/>
              </a:lnSpc>
              <a:spcBef>
                <a:spcPts val="2400"/>
              </a:spcBef>
              <a:buClr>
                <a:srgbClr val="000000"/>
              </a:buClr>
              <a:buSzPct val="100000"/>
              <a:buChar char="•"/>
              <a:tabLst/>
              <a:defRPr sz="3440" spc="0">
                <a:latin typeface="Avenir Next Demi Bold"/>
                <a:ea typeface="Avenir Next Demi Bold"/>
                <a:cs typeface="Avenir Next Demi Bold"/>
                <a:sym typeface="Avenir Next Demi Bold"/>
              </a:defRPr>
            </a:pPr>
            <a:r>
              <a:t>Small and medium businesses.</a:t>
            </a:r>
          </a:p>
          <a:p>
            <a:pPr marL="546100" indent="-546100" algn="l" defTabSz="502412">
              <a:lnSpc>
                <a:spcPct val="100000"/>
              </a:lnSpc>
              <a:spcBef>
                <a:spcPts val="2400"/>
              </a:spcBef>
              <a:buClr>
                <a:srgbClr val="000000"/>
              </a:buClr>
              <a:buSzPct val="100000"/>
              <a:buChar char="•"/>
              <a:tabLst/>
              <a:defRPr sz="3440" spc="0">
                <a:latin typeface="Avenir Next Demi Bold"/>
                <a:ea typeface="Avenir Next Demi Bold"/>
                <a:cs typeface="Avenir Next Demi Bold"/>
                <a:sym typeface="Avenir Next Demi Bold"/>
              </a:defRPr>
            </a:pPr>
            <a:r>
              <a:t>Schools</a:t>
            </a:r>
          </a:p>
          <a:p>
            <a:pPr marL="546100" indent="-546100" algn="l" defTabSz="502412">
              <a:lnSpc>
                <a:spcPct val="100000"/>
              </a:lnSpc>
              <a:spcBef>
                <a:spcPts val="2400"/>
              </a:spcBef>
              <a:buClr>
                <a:srgbClr val="000000"/>
              </a:buClr>
              <a:buSzPct val="100000"/>
              <a:buChar char="•"/>
              <a:tabLst/>
              <a:defRPr sz="3440" spc="0">
                <a:latin typeface="Avenir Next Demi Bold"/>
                <a:ea typeface="Avenir Next Demi Bold"/>
                <a:cs typeface="Avenir Next Demi Bold"/>
                <a:sym typeface="Avenir Next Demi Bold"/>
              </a:defRPr>
            </a:pPr>
            <a:r>
              <a:t>Cities</a:t>
            </a:r>
          </a:p>
          <a:p>
            <a:pPr marL="1660144" lvl="2" indent="-546100" algn="l" defTabSz="502412">
              <a:lnSpc>
                <a:spcPct val="100000"/>
              </a:lnSpc>
              <a:spcBef>
                <a:spcPts val="2400"/>
              </a:spcBef>
              <a:buClr>
                <a:srgbClr val="000000"/>
              </a:buClr>
              <a:buSzPct val="100000"/>
              <a:buChar char="•"/>
              <a:tabLst/>
              <a:defRPr sz="3440" spc="0">
                <a:latin typeface="+mn-lt"/>
                <a:ea typeface="+mn-ea"/>
                <a:cs typeface="+mn-cs"/>
                <a:sym typeface="Avenir Next Regular"/>
              </a:defRPr>
            </a:pPr>
            <a:r>
              <a:t>Saint-Johns’ network was frozen entirely. The CAD$ 17 millions ransom were not paid as they instead decided to rebuilt a new network from scratch for CAD$ 2,9 millions. </a:t>
            </a:r>
          </a:p>
          <a:p>
            <a:pPr marL="546100" indent="-546100" algn="l" defTabSz="502412">
              <a:lnSpc>
                <a:spcPct val="100000"/>
              </a:lnSpc>
              <a:spcBef>
                <a:spcPts val="2400"/>
              </a:spcBef>
              <a:buClr>
                <a:srgbClr val="000000"/>
              </a:buClr>
              <a:buSzPct val="100000"/>
              <a:buChar char="•"/>
              <a:tabLst/>
              <a:defRPr sz="3440" spc="0">
                <a:latin typeface="Avenir Next Demi Bold"/>
                <a:ea typeface="Avenir Next Demi Bold"/>
                <a:cs typeface="Avenir Next Demi Bold"/>
                <a:sym typeface="Avenir Next Demi Bold"/>
              </a:defRPr>
            </a:pPr>
            <a:r>
              <a:t>Hospitals </a:t>
            </a:r>
          </a:p>
          <a:p>
            <a:pPr marL="1660144" lvl="2" indent="-546100" algn="l" defTabSz="502412">
              <a:lnSpc>
                <a:spcPct val="100000"/>
              </a:lnSpc>
              <a:spcBef>
                <a:spcPts val="2400"/>
              </a:spcBef>
              <a:buClr>
                <a:srgbClr val="000000"/>
              </a:buClr>
              <a:buSzPct val="100000"/>
              <a:buChar char="•"/>
              <a:tabLst/>
              <a:defRPr sz="3440" spc="0">
                <a:latin typeface="+mn-lt"/>
                <a:ea typeface="+mn-ea"/>
                <a:cs typeface="+mn-cs"/>
                <a:sym typeface="Avenir Next Regular"/>
              </a:defRPr>
            </a:pPr>
            <a:r>
              <a:t>Newfoundland healthcare system in 2021 was paralyzed. </a:t>
            </a:r>
          </a:p>
          <a:p>
            <a:pPr marL="1660144" lvl="2" indent="-546100" algn="l" defTabSz="502412">
              <a:lnSpc>
                <a:spcPct val="100000"/>
              </a:lnSpc>
              <a:spcBef>
                <a:spcPts val="2400"/>
              </a:spcBef>
              <a:buClr>
                <a:srgbClr val="000000"/>
              </a:buClr>
              <a:buSzPct val="100000"/>
              <a:buChar char="•"/>
              <a:tabLst/>
              <a:defRPr sz="3440" spc="0">
                <a:latin typeface="+mn-lt"/>
                <a:ea typeface="+mn-ea"/>
                <a:cs typeface="+mn-cs"/>
                <a:sym typeface="Avenir Next Regular"/>
              </a:defRPr>
            </a:pPr>
            <a:r>
              <a:t>In Germany a woman died due to delayed healthcare procedures.</a:t>
            </a:r>
          </a:p>
          <a:p>
            <a:pPr marL="546100" indent="-546100" algn="l" defTabSz="502412">
              <a:lnSpc>
                <a:spcPct val="100000"/>
              </a:lnSpc>
              <a:spcBef>
                <a:spcPts val="2400"/>
              </a:spcBef>
              <a:buClr>
                <a:srgbClr val="000000"/>
              </a:buClr>
              <a:buSzPct val="100000"/>
              <a:buChar char="•"/>
              <a:tabLst/>
              <a:defRPr sz="3440" spc="0">
                <a:latin typeface="Avenir Next Demi Bold"/>
                <a:ea typeface="Avenir Next Demi Bold"/>
                <a:cs typeface="Avenir Next Demi Bold"/>
                <a:sym typeface="Avenir Next Demi Bold"/>
              </a:defRPr>
            </a:pPr>
            <a:r>
              <a:t>Global scale</a:t>
            </a:r>
          </a:p>
          <a:p>
            <a:pPr marL="1660144" lvl="2" indent="-546100" algn="l" defTabSz="502412">
              <a:lnSpc>
                <a:spcPct val="100000"/>
              </a:lnSpc>
              <a:spcBef>
                <a:spcPts val="2400"/>
              </a:spcBef>
              <a:buClr>
                <a:srgbClr val="000000"/>
              </a:buClr>
              <a:buSzPct val="100000"/>
              <a:buChar char="•"/>
              <a:tabLst/>
              <a:defRPr sz="3440" spc="0">
                <a:latin typeface="+mn-lt"/>
                <a:ea typeface="+mn-ea"/>
                <a:cs typeface="+mn-cs"/>
                <a:sym typeface="Avenir Next Regular"/>
              </a:defRPr>
            </a:pPr>
            <a:r>
              <a:t>Attack on Colonial Pipelines in 2021 paralyzed fuel supplies in the USA.</a:t>
            </a:r>
          </a:p>
          <a:p>
            <a:pPr marL="1660144" lvl="2" indent="-546100" algn="l" defTabSz="502412">
              <a:lnSpc>
                <a:spcPct val="100000"/>
              </a:lnSpc>
              <a:spcBef>
                <a:spcPts val="2400"/>
              </a:spcBef>
              <a:buClr>
                <a:srgbClr val="000000"/>
              </a:buClr>
              <a:buSzPct val="100000"/>
              <a:buChar char="•"/>
              <a:tabLst/>
              <a:defRPr sz="3440" spc="0">
                <a:latin typeface="+mn-lt"/>
                <a:ea typeface="+mn-ea"/>
                <a:cs typeface="+mn-cs"/>
                <a:sym typeface="Avenir Next Regular"/>
              </a:defRPr>
            </a:pPr>
            <a:r>
              <a:t>WannaCry in 2017, said to have cost hundreds of millions.</a:t>
            </a:r>
          </a:p>
        </p:txBody>
      </p:sp>
      <p:sp>
        <p:nvSpPr>
          <p:cNvPr id="187" name="Cyberattacks and Ransomwares - Internet law."/>
          <p:cNvSpPr txBox="1"/>
          <p:nvPr/>
        </p:nvSpPr>
        <p:spPr>
          <a:xfrm>
            <a:off x="1295400" y="12955885"/>
            <a:ext cx="21869400" cy="4292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566674">
              <a:lnSpc>
                <a:spcPct val="100000"/>
              </a:lnSpc>
              <a:spcBef>
                <a:spcPts val="3100"/>
              </a:spcBef>
              <a:tabLst/>
              <a:defRPr sz="1940" cap="all" spc="-58">
                <a:latin typeface="Avenir Next Medium"/>
                <a:ea typeface="Avenir Next Medium"/>
                <a:cs typeface="Avenir Next Medium"/>
                <a:sym typeface="Avenir Next Medium"/>
              </a:defRPr>
            </a:lvl1pPr>
          </a:lstStyle>
          <a:p>
            <a:r>
              <a:t>Cyberattacks and Ransomwares - Internet law.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Ransomware in full swing, a few figures"/>
          <p:cNvSpPr txBox="1">
            <a:spLocks noGrp="1"/>
          </p:cNvSpPr>
          <p:nvPr>
            <p:ph type="title"/>
          </p:nvPr>
        </p:nvSpPr>
        <p:spPr>
          <a:xfrm>
            <a:off x="1295400" y="1295869"/>
            <a:ext cx="21869400" cy="1778386"/>
          </a:xfrm>
          <a:prstGeom prst="rect">
            <a:avLst/>
          </a:prstGeom>
        </p:spPr>
        <p:txBody>
          <a:bodyPr/>
          <a:lstStyle>
            <a:lvl1pPr defTabSz="455675">
              <a:defRPr sz="7800" spc="-312"/>
            </a:lvl1pPr>
          </a:lstStyle>
          <a:p>
            <a:r>
              <a:t>Ransomware in full swing, a few figures </a:t>
            </a:r>
          </a:p>
        </p:txBody>
      </p:sp>
      <p:sp>
        <p:nvSpPr>
          <p:cNvPr id="190" name="39% of cybercrimes are committed by organized criminal groups. ‘Ransomware gangs’.…"/>
          <p:cNvSpPr txBox="1"/>
          <p:nvPr/>
        </p:nvSpPr>
        <p:spPr>
          <a:xfrm>
            <a:off x="947007" y="3100174"/>
            <a:ext cx="9866093" cy="90237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635000" indent="-635000" algn="l" defTabSz="584200">
              <a:lnSpc>
                <a:spcPct val="100000"/>
              </a:lnSpc>
              <a:spcBef>
                <a:spcPts val="2800"/>
              </a:spcBef>
              <a:buClr>
                <a:srgbClr val="000000"/>
              </a:buClr>
              <a:buSzPct val="100000"/>
              <a:buChar char="•"/>
              <a:tabLst/>
              <a:defRPr sz="4000" spc="0">
                <a:latin typeface="Avenir Next Demi Bold"/>
                <a:ea typeface="Avenir Next Demi Bold"/>
                <a:cs typeface="Avenir Next Demi Bold"/>
                <a:sym typeface="Avenir Next Demi Bold"/>
              </a:defRPr>
            </a:pPr>
            <a:r>
              <a:t>39% of cybercrimes are committed by organized criminal groups. ‘Ransomware gangs’. </a:t>
            </a:r>
          </a:p>
          <a:p>
            <a:pPr marL="635000" indent="-635000" algn="l" defTabSz="584200">
              <a:lnSpc>
                <a:spcPct val="100000"/>
              </a:lnSpc>
              <a:spcBef>
                <a:spcPts val="2800"/>
              </a:spcBef>
              <a:buClr>
                <a:srgbClr val="000000"/>
              </a:buClr>
              <a:buSzPct val="100000"/>
              <a:buChar char="•"/>
              <a:tabLst/>
              <a:defRPr sz="4000" spc="0">
                <a:latin typeface="Avenir Next Demi Bold"/>
                <a:ea typeface="Avenir Next Demi Bold"/>
                <a:cs typeface="Avenir Next Demi Bold"/>
                <a:sym typeface="Avenir Next Demi Bold"/>
              </a:defRPr>
            </a:pPr>
            <a:r>
              <a:t>The most prolific one is Lockbit. </a:t>
            </a:r>
          </a:p>
          <a:p>
            <a:pPr marL="635000" indent="-635000" algn="l" defTabSz="584200">
              <a:lnSpc>
                <a:spcPct val="100000"/>
              </a:lnSpc>
              <a:spcBef>
                <a:spcPts val="2800"/>
              </a:spcBef>
              <a:buClr>
                <a:srgbClr val="000000"/>
              </a:buClr>
              <a:buSzPct val="100000"/>
              <a:buChar char="•"/>
              <a:tabLst/>
              <a:defRPr sz="4000" spc="0">
                <a:latin typeface="Avenir Next Demi Bold"/>
                <a:ea typeface="Avenir Next Demi Bold"/>
                <a:cs typeface="Avenir Next Demi Bold"/>
                <a:sym typeface="Avenir Next Demi Bold"/>
              </a:defRPr>
            </a:pPr>
            <a:r>
              <a:t>Besides direct cyberattacks, they also provide ‘Ransomware as a service’ (or RaaS). They rent out their ransomware program to third parties.  </a:t>
            </a:r>
          </a:p>
        </p:txBody>
      </p:sp>
      <p:sp>
        <p:nvSpPr>
          <p:cNvPr id="191" name="Cyberattacks and Ransomwares - Internet law."/>
          <p:cNvSpPr txBox="1"/>
          <p:nvPr/>
        </p:nvSpPr>
        <p:spPr>
          <a:xfrm>
            <a:off x="1295400" y="12955885"/>
            <a:ext cx="21869400" cy="4292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566674">
              <a:lnSpc>
                <a:spcPct val="100000"/>
              </a:lnSpc>
              <a:spcBef>
                <a:spcPts val="3100"/>
              </a:spcBef>
              <a:tabLst/>
              <a:defRPr sz="1940" cap="all" spc="-58">
                <a:latin typeface="Avenir Next Medium"/>
                <a:ea typeface="Avenir Next Medium"/>
                <a:cs typeface="Avenir Next Medium"/>
                <a:sym typeface="Avenir Next Medium"/>
              </a:defRPr>
            </a:lvl1pPr>
          </a:lstStyle>
          <a:p>
            <a:r>
              <a:t>Cyberattacks and Ransomwares - Internet law. </a:t>
            </a:r>
          </a:p>
        </p:txBody>
      </p:sp>
      <p:pic>
        <p:nvPicPr>
          <p:cNvPr id="192" name="Capture d’écran 2022-09-21 à 15.54.09.png" descr="Capture d’écran 2022-09-21 à 15.54.09.png"/>
          <p:cNvPicPr>
            <a:picLocks noChangeAspect="1"/>
          </p:cNvPicPr>
          <p:nvPr/>
        </p:nvPicPr>
        <p:blipFill>
          <a:blip r:embed="rId2"/>
          <a:stretch>
            <a:fillRect/>
          </a:stretch>
        </p:blipFill>
        <p:spPr>
          <a:xfrm>
            <a:off x="11230428" y="3100174"/>
            <a:ext cx="13071958" cy="8180516"/>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Ransomware in full swing, a few figures"/>
          <p:cNvSpPr txBox="1">
            <a:spLocks noGrp="1"/>
          </p:cNvSpPr>
          <p:nvPr>
            <p:ph type="title"/>
          </p:nvPr>
        </p:nvSpPr>
        <p:spPr>
          <a:xfrm>
            <a:off x="1295400" y="1295869"/>
            <a:ext cx="21869400" cy="1778386"/>
          </a:xfrm>
          <a:prstGeom prst="rect">
            <a:avLst/>
          </a:prstGeom>
        </p:spPr>
        <p:txBody>
          <a:bodyPr/>
          <a:lstStyle>
            <a:lvl1pPr defTabSz="455675">
              <a:defRPr sz="7800" spc="-312"/>
            </a:lvl1pPr>
          </a:lstStyle>
          <a:p>
            <a:r>
              <a:t>Ransomware in full swing, a few figures </a:t>
            </a:r>
          </a:p>
        </p:txBody>
      </p:sp>
      <p:pic>
        <p:nvPicPr>
          <p:cNvPr id="195" name="Capture d’écran 2022-09-21 à 18.43.56.png" descr="Capture d’écran 2022-09-21 à 18.43.56.png"/>
          <p:cNvPicPr>
            <a:picLocks noChangeAspect="1"/>
          </p:cNvPicPr>
          <p:nvPr/>
        </p:nvPicPr>
        <p:blipFill>
          <a:blip r:embed="rId2"/>
          <a:srcRect l="6600" t="5897" r="3295" b="15331"/>
          <a:stretch>
            <a:fillRect/>
          </a:stretch>
        </p:blipFill>
        <p:spPr>
          <a:xfrm>
            <a:off x="11474700" y="3100174"/>
            <a:ext cx="13000588" cy="7515813"/>
          </a:xfrm>
          <a:prstGeom prst="rect">
            <a:avLst/>
          </a:prstGeom>
          <a:ln w="12700">
            <a:miter lim="400000"/>
          </a:ln>
        </p:spPr>
      </p:pic>
      <p:sp>
        <p:nvSpPr>
          <p:cNvPr id="196" name="Cyberattacks and Ransomwares - Internet law."/>
          <p:cNvSpPr txBox="1"/>
          <p:nvPr/>
        </p:nvSpPr>
        <p:spPr>
          <a:xfrm>
            <a:off x="1295400" y="12955885"/>
            <a:ext cx="21869400" cy="4292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566674">
              <a:lnSpc>
                <a:spcPct val="100000"/>
              </a:lnSpc>
              <a:spcBef>
                <a:spcPts val="3100"/>
              </a:spcBef>
              <a:tabLst/>
              <a:defRPr sz="1940" cap="all" spc="-58">
                <a:latin typeface="Avenir Next Medium"/>
                <a:ea typeface="Avenir Next Medium"/>
                <a:cs typeface="Avenir Next Medium"/>
                <a:sym typeface="Avenir Next Medium"/>
              </a:defRPr>
            </a:lvl1pPr>
          </a:lstStyle>
          <a:p>
            <a:r>
              <a:t>Cyberattacks and Ransomwares - Internet law. </a:t>
            </a:r>
          </a:p>
        </p:txBody>
      </p:sp>
      <p:sp>
        <p:nvSpPr>
          <p:cNvPr id="197" name="37% of all businesses and organisations underwent ransomware attacks.…"/>
          <p:cNvSpPr txBox="1"/>
          <p:nvPr/>
        </p:nvSpPr>
        <p:spPr>
          <a:xfrm>
            <a:off x="626560" y="3100174"/>
            <a:ext cx="11217780" cy="675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35000" indent="-635000" algn="l" defTabSz="584200">
              <a:lnSpc>
                <a:spcPct val="100000"/>
              </a:lnSpc>
              <a:spcBef>
                <a:spcPts val="2800"/>
              </a:spcBef>
              <a:buClr>
                <a:srgbClr val="000000"/>
              </a:buClr>
              <a:buSzPct val="100000"/>
              <a:buChar char="•"/>
              <a:tabLst/>
              <a:defRPr sz="4000" spc="0">
                <a:latin typeface="Avenir Next Demi Bold"/>
                <a:ea typeface="Avenir Next Demi Bold"/>
                <a:cs typeface="Avenir Next Demi Bold"/>
                <a:sym typeface="Avenir Next Demi Bold"/>
              </a:defRPr>
            </a:pPr>
            <a:r>
              <a:t>37% of all businesses and organisations underwent ransomware attacks.</a:t>
            </a:r>
          </a:p>
          <a:p>
            <a:pPr marL="635000" indent="-635000" algn="l" defTabSz="584200">
              <a:lnSpc>
                <a:spcPct val="100000"/>
              </a:lnSpc>
              <a:spcBef>
                <a:spcPts val="2800"/>
              </a:spcBef>
              <a:buClr>
                <a:srgbClr val="000000"/>
              </a:buClr>
              <a:buSzPct val="100000"/>
              <a:buChar char="•"/>
              <a:tabLst/>
              <a:defRPr sz="4000" spc="0">
                <a:latin typeface="Avenir Next Demi Bold"/>
                <a:ea typeface="Avenir Next Demi Bold"/>
                <a:cs typeface="Avenir Next Demi Bold"/>
                <a:sym typeface="Avenir Next Demi Bold"/>
              </a:defRPr>
            </a:pPr>
            <a:r>
              <a:t>In 2021, ransomware cost USD$20 billions in the world. (Aka as much as Iceland’s GDP!)</a:t>
            </a:r>
          </a:p>
          <a:p>
            <a:pPr marL="635000" indent="-635000" algn="l" defTabSz="584200">
              <a:lnSpc>
                <a:spcPct val="100000"/>
              </a:lnSpc>
              <a:spcBef>
                <a:spcPts val="2800"/>
              </a:spcBef>
              <a:buClr>
                <a:srgbClr val="000000"/>
              </a:buClr>
              <a:buSzPct val="100000"/>
              <a:buChar char="•"/>
              <a:tabLst/>
              <a:defRPr sz="4000" spc="0">
                <a:latin typeface="Avenir Next Demi Bold"/>
                <a:ea typeface="Avenir Next Demi Bold"/>
                <a:cs typeface="Avenir Next Demi Bold"/>
                <a:sym typeface="Avenir Next Demi Bold"/>
              </a:defRPr>
            </a:pPr>
            <a:r>
              <a:t>According to experts, it will reach USD$265 billion in 2031.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yberattacks and Ransomwares - Internet law."/>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Cyberattacks and Ransomwares - Internet law. </a:t>
            </a:r>
          </a:p>
        </p:txBody>
      </p:sp>
      <p:sp>
        <p:nvSpPr>
          <p:cNvPr id="200" name="Privacy law in canada"/>
          <p:cNvSpPr txBox="1">
            <a:spLocks noGrp="1"/>
          </p:cNvSpPr>
          <p:nvPr>
            <p:ph type="body" idx="22"/>
          </p:nvPr>
        </p:nvSpPr>
        <p:spPr>
          <a:xfrm>
            <a:off x="1257300" y="2619279"/>
            <a:ext cx="21869400" cy="69405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Privacy law in canada</a:t>
            </a:r>
          </a:p>
        </p:txBody>
      </p:sp>
      <p:sp>
        <p:nvSpPr>
          <p:cNvPr id="201" name="Legal solutions"/>
          <p:cNvSpPr txBox="1">
            <a:spLocks noGrp="1"/>
          </p:cNvSpPr>
          <p:nvPr>
            <p:ph type="title"/>
          </p:nvPr>
        </p:nvSpPr>
        <p:spPr>
          <a:xfrm>
            <a:off x="1034735" y="1051974"/>
            <a:ext cx="21869401" cy="1778386"/>
          </a:xfrm>
          <a:prstGeom prst="rect">
            <a:avLst/>
          </a:prstGeom>
        </p:spPr>
        <p:txBody>
          <a:bodyPr/>
          <a:lstStyle>
            <a:lvl1pPr defTabSz="560831">
              <a:defRPr sz="9600" spc="-384"/>
            </a:lvl1pPr>
          </a:lstStyle>
          <a:p>
            <a:r>
              <a:t>Legal solutions </a:t>
            </a:r>
          </a:p>
        </p:txBody>
      </p:sp>
      <p:sp>
        <p:nvSpPr>
          <p:cNvPr id="202" name="Personal Information Protection and Electronic Documents Act (PIPEDA) and its Quebecois equivalent: the Act respecting the Protection of Personal Information in the Private Sector.…"/>
          <p:cNvSpPr txBox="1"/>
          <p:nvPr/>
        </p:nvSpPr>
        <p:spPr>
          <a:xfrm>
            <a:off x="550424" y="3511622"/>
            <a:ext cx="23283151" cy="876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35000" indent="-635000" algn="l" defTabSz="584200">
              <a:lnSpc>
                <a:spcPct val="100000"/>
              </a:lnSpc>
              <a:spcBef>
                <a:spcPts val="1800"/>
              </a:spcBef>
              <a:buClr>
                <a:srgbClr val="000000"/>
              </a:buClr>
              <a:buSzPct val="100000"/>
              <a:buChar char="•"/>
              <a:tabLst/>
              <a:defRPr sz="4000" spc="0">
                <a:latin typeface="Avenir Next Demi Bold"/>
                <a:ea typeface="Avenir Next Demi Bold"/>
                <a:cs typeface="Avenir Next Demi Bold"/>
                <a:sym typeface="Avenir Next Demi Bold"/>
              </a:defRPr>
            </a:pPr>
            <a:r>
              <a:t>Personal Information Protection and Electronic Documents Act (PIPEDA) </a:t>
            </a:r>
            <a:r>
              <a:rPr>
                <a:latin typeface="+mn-lt"/>
                <a:ea typeface="+mn-ea"/>
                <a:cs typeface="+mn-cs"/>
                <a:sym typeface="Avenir Next Regular"/>
              </a:rPr>
              <a:t>and its Quebecois equivalent: the</a:t>
            </a:r>
            <a:r>
              <a:t> Act respecting the Protection of Personal Information in the Private Sector.</a:t>
            </a:r>
          </a:p>
          <a:p>
            <a:pPr marL="635000" indent="-635000" algn="l" defTabSz="584200">
              <a:lnSpc>
                <a:spcPct val="100000"/>
              </a:lnSpc>
              <a:spcBef>
                <a:spcPts val="1800"/>
              </a:spcBef>
              <a:buClr>
                <a:srgbClr val="000000"/>
              </a:buClr>
              <a:buSzPct val="100000"/>
              <a:buChar char="•"/>
              <a:tabLst/>
              <a:defRPr sz="4000" spc="0">
                <a:latin typeface="Avenir Next Demi Bold"/>
                <a:ea typeface="Avenir Next Demi Bold"/>
                <a:cs typeface="Avenir Next Demi Bold"/>
                <a:sym typeface="Avenir Next Demi Bold"/>
              </a:defRPr>
            </a:pPr>
            <a:r>
              <a:t>PIPEDA: </a:t>
            </a:r>
          </a:p>
          <a:p>
            <a:pPr marL="1282700" lvl="1" indent="-635000" algn="l" defTabSz="584200">
              <a:lnSpc>
                <a:spcPct val="100000"/>
              </a:lnSpc>
              <a:spcBef>
                <a:spcPts val="1000"/>
              </a:spcBef>
              <a:buClr>
                <a:srgbClr val="000000"/>
              </a:buClr>
              <a:buSzPct val="100000"/>
              <a:buChar char="•"/>
              <a:tabLst/>
              <a:defRPr sz="3700" spc="0">
                <a:latin typeface="+mn-lt"/>
                <a:ea typeface="+mn-ea"/>
                <a:cs typeface="+mn-cs"/>
                <a:sym typeface="Avenir Next Regular"/>
              </a:defRPr>
            </a:pPr>
            <a:r>
              <a:t>“Organizations are responsible for personal information under their control […]” Sch 1, Art 4.1.</a:t>
            </a:r>
          </a:p>
          <a:p>
            <a:pPr marL="1282700" lvl="1" indent="-635000" algn="l" defTabSz="584200">
              <a:lnSpc>
                <a:spcPct val="100000"/>
              </a:lnSpc>
              <a:spcBef>
                <a:spcPts val="1000"/>
              </a:spcBef>
              <a:buClr>
                <a:srgbClr val="000000"/>
              </a:buClr>
              <a:buSzPct val="100000"/>
              <a:buChar char="•"/>
              <a:tabLst/>
              <a:defRPr sz="3700" spc="0">
                <a:latin typeface="+mn-lt"/>
                <a:ea typeface="+mn-ea"/>
                <a:cs typeface="+mn-cs"/>
                <a:sym typeface="Avenir Next Regular"/>
              </a:defRPr>
            </a:pPr>
            <a:r>
              <a:t>“Personal information must be protected by security safeguards appropriate to the sensitivity of the information” Sch 1, Art 4.7.</a:t>
            </a:r>
          </a:p>
          <a:p>
            <a:pPr marL="1282700" lvl="1" indent="-635000" algn="l" defTabSz="584200">
              <a:lnSpc>
                <a:spcPct val="100000"/>
              </a:lnSpc>
              <a:spcBef>
                <a:spcPts val="1000"/>
              </a:spcBef>
              <a:buClr>
                <a:srgbClr val="000000"/>
              </a:buClr>
              <a:buSzPct val="100000"/>
              <a:buChar char="•"/>
              <a:tabLst/>
              <a:defRPr sz="3700" spc="0">
                <a:latin typeface="+mn-lt"/>
                <a:ea typeface="+mn-ea"/>
                <a:cs typeface="+mn-cs"/>
                <a:sym typeface="Avenir Next Regular"/>
              </a:defRPr>
            </a:pPr>
            <a:r>
              <a:t>“Security safeguards must protect personal information against loss or theft, as well as unauthorized access, disclosure, copying, use or modification, regardless of the format in which it is held” Sch 1, Art 4.7.1.</a:t>
            </a:r>
          </a:p>
          <a:p>
            <a:pPr marL="1282700" lvl="1" indent="-635000" algn="l" defTabSz="584200">
              <a:lnSpc>
                <a:spcPct val="100000"/>
              </a:lnSpc>
              <a:spcBef>
                <a:spcPts val="1000"/>
              </a:spcBef>
              <a:buClr>
                <a:srgbClr val="000000"/>
              </a:buClr>
              <a:buSzPct val="100000"/>
              <a:buChar char="•"/>
              <a:tabLst/>
              <a:defRPr sz="3700" spc="0">
                <a:latin typeface="+mn-lt"/>
                <a:ea typeface="+mn-ea"/>
                <a:cs typeface="+mn-cs"/>
                <a:sym typeface="Avenir Next Regular"/>
              </a:defRPr>
            </a:pPr>
            <a:r>
              <a:t>“The nature of the safeguards will vary depending on the sensitivity of the information that has been collected, the amount, distribution, format of the information, and the method of storage. More sensitive information should be safeguarded by a higher level of protection” Sch 1, Article 4.7.2.</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yberattacks and Ransomwares - Internet law."/>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Cyberattacks and Ransomwares - Internet law. </a:t>
            </a:r>
          </a:p>
        </p:txBody>
      </p:sp>
      <p:sp>
        <p:nvSpPr>
          <p:cNvPr id="205" name="Canada’s criminal law code"/>
          <p:cNvSpPr txBox="1">
            <a:spLocks noGrp="1"/>
          </p:cNvSpPr>
          <p:nvPr>
            <p:ph type="body" idx="22"/>
          </p:nvPr>
        </p:nvSpPr>
        <p:spPr>
          <a:xfrm>
            <a:off x="925544" y="2595583"/>
            <a:ext cx="21869401" cy="69405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Canada’s criminal law code</a:t>
            </a:r>
          </a:p>
        </p:txBody>
      </p:sp>
      <p:sp>
        <p:nvSpPr>
          <p:cNvPr id="206" name="Legal solutions"/>
          <p:cNvSpPr txBox="1">
            <a:spLocks noGrp="1"/>
          </p:cNvSpPr>
          <p:nvPr>
            <p:ph type="title"/>
          </p:nvPr>
        </p:nvSpPr>
        <p:spPr>
          <a:xfrm>
            <a:off x="925544" y="1028277"/>
            <a:ext cx="21869401" cy="1778386"/>
          </a:xfrm>
          <a:prstGeom prst="rect">
            <a:avLst/>
          </a:prstGeom>
        </p:spPr>
        <p:txBody>
          <a:bodyPr/>
          <a:lstStyle>
            <a:lvl1pPr defTabSz="560831">
              <a:defRPr sz="9600" spc="-384"/>
            </a:lvl1pPr>
          </a:lstStyle>
          <a:p>
            <a:r>
              <a:t>Legal solutions </a:t>
            </a:r>
          </a:p>
        </p:txBody>
      </p:sp>
      <p:sp>
        <p:nvSpPr>
          <p:cNvPr id="207" name="s 430 (1.1): Mischief in relation to computer data (1.1) Everyone commits mischief who wilfully…"/>
          <p:cNvSpPr txBox="1"/>
          <p:nvPr/>
        </p:nvSpPr>
        <p:spPr>
          <a:xfrm>
            <a:off x="588524" y="3474373"/>
            <a:ext cx="23283151" cy="8839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35000" indent="-635000" algn="l" defTabSz="584200">
              <a:lnSpc>
                <a:spcPct val="100000"/>
              </a:lnSpc>
              <a:spcBef>
                <a:spcPts val="200"/>
              </a:spcBef>
              <a:buClr>
                <a:srgbClr val="000000"/>
              </a:buClr>
              <a:buSzPct val="100000"/>
              <a:buChar char="•"/>
              <a:tabLst/>
              <a:defRPr sz="3500" spc="0">
                <a:latin typeface="Avenir Next Demi Bold"/>
                <a:ea typeface="Avenir Next Demi Bold"/>
                <a:cs typeface="Avenir Next Demi Bold"/>
                <a:sym typeface="Avenir Next Demi Bold"/>
              </a:defRPr>
            </a:pPr>
            <a:r>
              <a:rPr u="sng"/>
              <a:t>s 430 (1.1)</a:t>
            </a:r>
            <a:r>
              <a:t>: Mischief in relation to computer data</a:t>
            </a:r>
            <a:br/>
            <a:r>
              <a:rPr>
                <a:latin typeface="+mn-lt"/>
                <a:ea typeface="+mn-ea"/>
                <a:cs typeface="+mn-cs"/>
                <a:sym typeface="Avenir Next Regular"/>
              </a:rPr>
              <a:t>(1.1) Everyone commits mischief who wilfully</a:t>
            </a:r>
          </a:p>
          <a:p>
            <a:pPr lvl="1" algn="l" defTabSz="584200">
              <a:lnSpc>
                <a:spcPct val="100000"/>
              </a:lnSpc>
              <a:spcBef>
                <a:spcPts val="200"/>
              </a:spcBef>
              <a:tabLst/>
              <a:defRPr sz="3500" spc="0">
                <a:latin typeface="+mn-lt"/>
                <a:ea typeface="+mn-ea"/>
                <a:cs typeface="+mn-cs"/>
                <a:sym typeface="Avenir Next Regular"/>
              </a:defRPr>
            </a:pPr>
            <a:r>
              <a:t>(a) destroys or alters computer data;</a:t>
            </a:r>
          </a:p>
          <a:p>
            <a:pPr lvl="1" algn="l" defTabSz="584200">
              <a:lnSpc>
                <a:spcPct val="100000"/>
              </a:lnSpc>
              <a:spcBef>
                <a:spcPts val="200"/>
              </a:spcBef>
              <a:tabLst/>
              <a:defRPr sz="3500" spc="0">
                <a:latin typeface="+mn-lt"/>
                <a:ea typeface="+mn-ea"/>
                <a:cs typeface="+mn-cs"/>
                <a:sym typeface="Avenir Next Regular"/>
              </a:defRPr>
            </a:pPr>
            <a:r>
              <a:t>(b) renders computer data meaningless, useless or ineffective;</a:t>
            </a:r>
          </a:p>
          <a:p>
            <a:pPr lvl="1" algn="l" defTabSz="584200">
              <a:lnSpc>
                <a:spcPct val="100000"/>
              </a:lnSpc>
              <a:spcBef>
                <a:spcPts val="200"/>
              </a:spcBef>
              <a:tabLst/>
              <a:defRPr sz="3500" spc="0">
                <a:latin typeface="+mn-lt"/>
                <a:ea typeface="+mn-ea"/>
                <a:cs typeface="+mn-cs"/>
                <a:sym typeface="Avenir Next Regular"/>
              </a:defRPr>
            </a:pPr>
            <a:r>
              <a:t>(c) obstructs, interrupts or interferes with the lawful use of computer data; or</a:t>
            </a:r>
          </a:p>
          <a:p>
            <a:pPr lvl="1" algn="l" defTabSz="584200">
              <a:lnSpc>
                <a:spcPct val="100000"/>
              </a:lnSpc>
              <a:spcBef>
                <a:spcPts val="200"/>
              </a:spcBef>
              <a:tabLst/>
              <a:defRPr sz="3500" spc="0">
                <a:latin typeface="+mn-lt"/>
                <a:ea typeface="+mn-ea"/>
                <a:cs typeface="+mn-cs"/>
                <a:sym typeface="Avenir Next Regular"/>
              </a:defRPr>
            </a:pPr>
            <a:r>
              <a:t>(d) obstructs, interrupts or interferes with a person in the lawful use of computer data or denies access to computer data to a person who is entitled to access to it.</a:t>
            </a:r>
          </a:p>
          <a:p>
            <a:pPr marL="635000" indent="-635000" algn="l" defTabSz="584200">
              <a:lnSpc>
                <a:spcPct val="100000"/>
              </a:lnSpc>
              <a:spcBef>
                <a:spcPts val="200"/>
              </a:spcBef>
              <a:buClr>
                <a:srgbClr val="000000"/>
              </a:buClr>
              <a:buSzPct val="100000"/>
              <a:buChar char="•"/>
              <a:tabLst/>
              <a:defRPr sz="3500" spc="0">
                <a:latin typeface="Avenir Next Demi Bold"/>
                <a:ea typeface="Avenir Next Demi Bold"/>
                <a:cs typeface="Avenir Next Demi Bold"/>
                <a:sym typeface="Avenir Next Demi Bold"/>
              </a:defRPr>
            </a:pPr>
            <a:r>
              <a:rPr u="sng"/>
              <a:t>s 342.2 (1)</a:t>
            </a:r>
            <a:r>
              <a:t>: Possession of device to obtain unauthorized use of computer system or to commit mischief</a:t>
            </a:r>
          </a:p>
          <a:p>
            <a:pPr marL="1282700" lvl="1" indent="-635000" algn="l" defTabSz="584200">
              <a:lnSpc>
                <a:spcPct val="100000"/>
              </a:lnSpc>
              <a:spcBef>
                <a:spcPts val="200"/>
              </a:spcBef>
              <a:buClr>
                <a:srgbClr val="000000"/>
              </a:buClr>
              <a:buSzPct val="100000"/>
              <a:buChar char="•"/>
              <a:tabLst/>
              <a:defRPr sz="3500" spc="0">
                <a:latin typeface="+mn-lt"/>
                <a:ea typeface="+mn-ea"/>
                <a:cs typeface="+mn-cs"/>
                <a:sym typeface="Avenir Next Regular"/>
              </a:defRPr>
            </a:pPr>
            <a:r>
              <a:t>Every person who, without lawful excuse, makes, possesses, sells, offers for sale, imports, obtains for use, distribuites or makes available a device that is designed or adapted primarily to commit an offence under section 342.1 or 430, knowing that the device has been used or is intended to be used to commit such an offence, is</a:t>
            </a:r>
          </a:p>
          <a:p>
            <a:pPr lvl="1" algn="l" defTabSz="584200">
              <a:lnSpc>
                <a:spcPct val="100000"/>
              </a:lnSpc>
              <a:spcBef>
                <a:spcPts val="200"/>
              </a:spcBef>
              <a:tabLst/>
              <a:defRPr sz="3500" spc="0">
                <a:latin typeface="+mn-lt"/>
                <a:ea typeface="+mn-ea"/>
                <a:cs typeface="+mn-cs"/>
                <a:sym typeface="Avenir Next Regular"/>
              </a:defRPr>
            </a:pPr>
            <a:r>
              <a:t>(a) guilty of an indictable offence and liable to imprisonment for a term of not more than two years; or</a:t>
            </a:r>
          </a:p>
          <a:p>
            <a:pPr lvl="1" algn="l" defTabSz="584200">
              <a:lnSpc>
                <a:spcPct val="100000"/>
              </a:lnSpc>
              <a:spcBef>
                <a:spcPts val="200"/>
              </a:spcBef>
              <a:tabLst/>
              <a:defRPr sz="3500" spc="0">
                <a:latin typeface="+mn-lt"/>
                <a:ea typeface="+mn-ea"/>
                <a:cs typeface="+mn-cs"/>
                <a:sym typeface="Avenir Next Regular"/>
              </a:defRPr>
            </a:pPr>
            <a:r>
              <a:t>(b) guilty of an offence punishable on summary conviction.</a:t>
            </a:r>
          </a:p>
        </p:txBody>
      </p:sp>
    </p:spTree>
  </p:cSld>
  <p:clrMapOvr>
    <a:masterClrMapping/>
  </p:clrMapOvr>
  <p:transition spd="med"/>
</p:sld>
</file>

<file path=ppt/theme/theme1.xml><?xml version="1.0" encoding="utf-8"?>
<a:theme xmlns:a="http://schemas.openxmlformats.org/drawingml/2006/main"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Avenir Next Regular"/>
        <a:ea typeface="Avenir Next Regular"/>
        <a:cs typeface="Avenir Next Regular"/>
      </a:majorFont>
      <a:minorFont>
        <a:latin typeface="Avenir Next Regular"/>
        <a:ea typeface="Avenir Next Regular"/>
        <a:cs typeface="Avenir Next Regular"/>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rgbClr val="FFFFFF"/>
            </a:solidFill>
            <a:effectLst/>
            <a:uFillTx/>
            <a:latin typeface="Avenir Next Demi Bold"/>
            <a:ea typeface="Avenir Next Demi Bold"/>
            <a:cs typeface="Avenir Next Demi Bold"/>
            <a:sym typeface="Avenir Next Demi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Avenir Next Condensed Regular"/>
            <a:ea typeface="Avenir Next Condensed Regular"/>
            <a:cs typeface="Avenir Next Condensed Regular"/>
            <a:sym typeface="Avenir Next Condensed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Avenir Next Regular"/>
        <a:ea typeface="Avenir Next Regular"/>
        <a:cs typeface="Avenir Next Regular"/>
      </a:majorFont>
      <a:minorFont>
        <a:latin typeface="Avenir Next Regular"/>
        <a:ea typeface="Avenir Next Regular"/>
        <a:cs typeface="Avenir Next Regular"/>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rgbClr val="FFFFFF"/>
            </a:solidFill>
            <a:effectLst/>
            <a:uFillTx/>
            <a:latin typeface="Avenir Next Demi Bold"/>
            <a:ea typeface="Avenir Next Demi Bold"/>
            <a:cs typeface="Avenir Next Demi Bold"/>
            <a:sym typeface="Avenir Next Demi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Avenir Next Condensed Regular"/>
            <a:ea typeface="Avenir Next Condensed Regular"/>
            <a:cs typeface="Avenir Next Condensed Regular"/>
            <a:sym typeface="Avenir Next Condensed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1126</Words>
  <Application>Microsoft Office PowerPoint</Application>
  <PresentationFormat>Custom</PresentationFormat>
  <Paragraphs>88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Avenir Next Condensed Regular</vt:lpstr>
      <vt:lpstr>Avenir Next Demi Bold</vt:lpstr>
      <vt:lpstr>Avenir Next Medium</vt:lpstr>
      <vt:lpstr>Avenir Next Regular</vt:lpstr>
      <vt:lpstr>Helvetica Neue</vt:lpstr>
      <vt:lpstr>27_Showcase</vt:lpstr>
      <vt:lpstr>Cyberattacks &amp; Ransomware</vt:lpstr>
      <vt:lpstr>PowerPoint Presentation</vt:lpstr>
      <vt:lpstr>To hack or to be hacked</vt:lpstr>
      <vt:lpstr>What is a ransomware?</vt:lpstr>
      <vt:lpstr>Ransomware in full swing</vt:lpstr>
      <vt:lpstr>Ransomware in full swing, a few figures </vt:lpstr>
      <vt:lpstr>Ransomware in full swing, a few figures </vt:lpstr>
      <vt:lpstr>Legal solutions </vt:lpstr>
      <vt:lpstr>Legal solutions </vt:lpstr>
      <vt:lpstr>Legal solutions </vt:lpstr>
      <vt:lpstr>Legal solutions </vt:lpstr>
      <vt:lpstr>Towards more cybersecurity </vt:lpstr>
      <vt:lpstr>quizz!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Cyberattacks &amp; Ransomware</dc:title>
  <dc:creator>Allen Mendelsohn</dc:creator>
  <cp:lastModifiedBy>Allen Mendelsohn</cp:lastModifiedBy>
  <cp:revision>1</cp:revision>
  <dcterms:modified xsi:type="dcterms:W3CDTF">2022-09-27T19:41:09Z</dcterms:modified>
</cp:coreProperties>
</file>