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0" r:id="rId1"/>
  </p:sldMasterIdLst>
  <p:notesMasterIdLst>
    <p:notesMasterId r:id="rId17"/>
  </p:notesMasterIdLst>
  <p:sldIdLst>
    <p:sldId id="256" r:id="rId2"/>
    <p:sldId id="258" r:id="rId3"/>
    <p:sldId id="259" r:id="rId4"/>
    <p:sldId id="260" r:id="rId5"/>
    <p:sldId id="261" r:id="rId6"/>
    <p:sldId id="262" r:id="rId7"/>
    <p:sldId id="263" r:id="rId8"/>
    <p:sldId id="264" r:id="rId9"/>
    <p:sldId id="265" r:id="rId10"/>
    <p:sldId id="267" r:id="rId11"/>
    <p:sldId id="266" r:id="rId12"/>
    <p:sldId id="268" r:id="rId13"/>
    <p:sldId id="270" r:id="rId14"/>
    <p:sldId id="271"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923"/>
    <p:restoredTop sz="79930"/>
  </p:normalViewPr>
  <p:slideViewPr>
    <p:cSldViewPr snapToGrid="0" snapToObjects="1">
      <p:cViewPr varScale="1">
        <p:scale>
          <a:sx n="66" d="100"/>
          <a:sy n="66" d="100"/>
        </p:scale>
        <p:origin x="192" y="8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167EEC-B795-F440-A2ED-C11006797027}" type="datetimeFigureOut">
              <a:rPr lang="en-US" smtClean="0"/>
              <a:t>11/1/21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D176C1-767E-494A-BE16-4E3934044237}" type="slidenum">
              <a:rPr lang="en-US" smtClean="0"/>
              <a:t>‹#›</a:t>
            </a:fld>
            <a:endParaRPr lang="en-US"/>
          </a:p>
        </p:txBody>
      </p:sp>
    </p:spTree>
    <p:extLst>
      <p:ext uri="{BB962C8B-B14F-4D97-AF65-F5344CB8AC3E}">
        <p14:creationId xmlns:p14="http://schemas.microsoft.com/office/powerpoint/2010/main" val="854115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D176C1-767E-494A-BE16-4E3934044237}" type="slidenum">
              <a:rPr lang="en-US" smtClean="0"/>
              <a:t>1</a:t>
            </a:fld>
            <a:endParaRPr lang="en-US"/>
          </a:p>
        </p:txBody>
      </p:sp>
    </p:spTree>
    <p:extLst>
      <p:ext uri="{BB962C8B-B14F-4D97-AF65-F5344CB8AC3E}">
        <p14:creationId xmlns:p14="http://schemas.microsoft.com/office/powerpoint/2010/main" val="5958194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D176C1-767E-494A-BE16-4E3934044237}" type="slidenum">
              <a:rPr lang="en-US" smtClean="0"/>
              <a:t>12</a:t>
            </a:fld>
            <a:endParaRPr lang="en-US"/>
          </a:p>
        </p:txBody>
      </p:sp>
    </p:spTree>
    <p:extLst>
      <p:ext uri="{BB962C8B-B14F-4D97-AF65-F5344CB8AC3E}">
        <p14:creationId xmlns:p14="http://schemas.microsoft.com/office/powerpoint/2010/main" val="28278718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u="none" dirty="0"/>
          </a:p>
        </p:txBody>
      </p:sp>
      <p:sp>
        <p:nvSpPr>
          <p:cNvPr id="4" name="Slide Number Placeholder 3"/>
          <p:cNvSpPr>
            <a:spLocks noGrp="1"/>
          </p:cNvSpPr>
          <p:nvPr>
            <p:ph type="sldNum" sz="quarter" idx="5"/>
          </p:nvPr>
        </p:nvSpPr>
        <p:spPr/>
        <p:txBody>
          <a:bodyPr/>
          <a:lstStyle/>
          <a:p>
            <a:fld id="{47D176C1-767E-494A-BE16-4E3934044237}" type="slidenum">
              <a:rPr lang="en-US" smtClean="0"/>
              <a:t>13</a:t>
            </a:fld>
            <a:endParaRPr lang="en-US"/>
          </a:p>
        </p:txBody>
      </p:sp>
    </p:spTree>
    <p:extLst>
      <p:ext uri="{BB962C8B-B14F-4D97-AF65-F5344CB8AC3E}">
        <p14:creationId xmlns:p14="http://schemas.microsoft.com/office/powerpoint/2010/main" val="16693539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D176C1-767E-494A-BE16-4E3934044237}" type="slidenum">
              <a:rPr lang="en-US" smtClean="0"/>
              <a:t>14</a:t>
            </a:fld>
            <a:endParaRPr lang="en-US"/>
          </a:p>
        </p:txBody>
      </p:sp>
    </p:spTree>
    <p:extLst>
      <p:ext uri="{BB962C8B-B14F-4D97-AF65-F5344CB8AC3E}">
        <p14:creationId xmlns:p14="http://schemas.microsoft.com/office/powerpoint/2010/main" val="14083651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D176C1-767E-494A-BE16-4E3934044237}" type="slidenum">
              <a:rPr lang="en-US" smtClean="0"/>
              <a:t>15</a:t>
            </a:fld>
            <a:endParaRPr lang="en-US"/>
          </a:p>
        </p:txBody>
      </p:sp>
    </p:spTree>
    <p:extLst>
      <p:ext uri="{BB962C8B-B14F-4D97-AF65-F5344CB8AC3E}">
        <p14:creationId xmlns:p14="http://schemas.microsoft.com/office/powerpoint/2010/main" val="37903992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They were both 18 at the time.</a:t>
            </a:r>
          </a:p>
        </p:txBody>
      </p:sp>
      <p:sp>
        <p:nvSpPr>
          <p:cNvPr id="4" name="Slide Number Placeholder 3"/>
          <p:cNvSpPr>
            <a:spLocks noGrp="1"/>
          </p:cNvSpPr>
          <p:nvPr>
            <p:ph type="sldNum" sz="quarter" idx="5"/>
          </p:nvPr>
        </p:nvSpPr>
        <p:spPr/>
        <p:txBody>
          <a:bodyPr/>
          <a:lstStyle/>
          <a:p>
            <a:fld id="{47D176C1-767E-494A-BE16-4E3934044237}" type="slidenum">
              <a:rPr lang="en-US" smtClean="0"/>
              <a:t>2</a:t>
            </a:fld>
            <a:endParaRPr lang="en-US"/>
          </a:p>
        </p:txBody>
      </p:sp>
    </p:spTree>
    <p:extLst>
      <p:ext uri="{BB962C8B-B14F-4D97-AF65-F5344CB8AC3E}">
        <p14:creationId xmlns:p14="http://schemas.microsoft.com/office/powerpoint/2010/main" val="540801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D176C1-767E-494A-BE16-4E3934044237}" type="slidenum">
              <a:rPr lang="en-US" smtClean="0"/>
              <a:t>3</a:t>
            </a:fld>
            <a:endParaRPr lang="en-US"/>
          </a:p>
        </p:txBody>
      </p:sp>
    </p:spTree>
    <p:extLst>
      <p:ext uri="{BB962C8B-B14F-4D97-AF65-F5344CB8AC3E}">
        <p14:creationId xmlns:p14="http://schemas.microsoft.com/office/powerpoint/2010/main" val="8210039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D176C1-767E-494A-BE16-4E3934044237}" type="slidenum">
              <a:rPr lang="en-US" smtClean="0"/>
              <a:t>4</a:t>
            </a:fld>
            <a:endParaRPr lang="en-US"/>
          </a:p>
        </p:txBody>
      </p:sp>
    </p:spTree>
    <p:extLst>
      <p:ext uri="{BB962C8B-B14F-4D97-AF65-F5344CB8AC3E}">
        <p14:creationId xmlns:p14="http://schemas.microsoft.com/office/powerpoint/2010/main" val="12670523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D176C1-767E-494A-BE16-4E3934044237}" type="slidenum">
              <a:rPr lang="en-US" smtClean="0"/>
              <a:t>5</a:t>
            </a:fld>
            <a:endParaRPr lang="en-US"/>
          </a:p>
        </p:txBody>
      </p:sp>
    </p:spTree>
    <p:extLst>
      <p:ext uri="{BB962C8B-B14F-4D97-AF65-F5344CB8AC3E}">
        <p14:creationId xmlns:p14="http://schemas.microsoft.com/office/powerpoint/2010/main" val="11272372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D176C1-767E-494A-BE16-4E3934044237}" type="slidenum">
              <a:rPr lang="en-US" smtClean="0"/>
              <a:t>6</a:t>
            </a:fld>
            <a:endParaRPr lang="en-US"/>
          </a:p>
        </p:txBody>
      </p:sp>
    </p:spTree>
    <p:extLst>
      <p:ext uri="{BB962C8B-B14F-4D97-AF65-F5344CB8AC3E}">
        <p14:creationId xmlns:p14="http://schemas.microsoft.com/office/powerpoint/2010/main" val="30935531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D176C1-767E-494A-BE16-4E3934044237}" type="slidenum">
              <a:rPr lang="en-US" smtClean="0"/>
              <a:t>7</a:t>
            </a:fld>
            <a:endParaRPr lang="en-US"/>
          </a:p>
        </p:txBody>
      </p:sp>
    </p:spTree>
    <p:extLst>
      <p:ext uri="{BB962C8B-B14F-4D97-AF65-F5344CB8AC3E}">
        <p14:creationId xmlns:p14="http://schemas.microsoft.com/office/powerpoint/2010/main" val="3358931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D176C1-767E-494A-BE16-4E3934044237}" type="slidenum">
              <a:rPr lang="en-US" smtClean="0"/>
              <a:t>9</a:t>
            </a:fld>
            <a:endParaRPr lang="en-US"/>
          </a:p>
        </p:txBody>
      </p:sp>
    </p:spTree>
    <p:extLst>
      <p:ext uri="{BB962C8B-B14F-4D97-AF65-F5344CB8AC3E}">
        <p14:creationId xmlns:p14="http://schemas.microsoft.com/office/powerpoint/2010/main" val="33467380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7D176C1-767E-494A-BE16-4E3934044237}" type="slidenum">
              <a:rPr lang="en-US" smtClean="0"/>
              <a:t>10</a:t>
            </a:fld>
            <a:endParaRPr lang="en-US"/>
          </a:p>
        </p:txBody>
      </p:sp>
    </p:spTree>
    <p:extLst>
      <p:ext uri="{BB962C8B-B14F-4D97-AF65-F5344CB8AC3E}">
        <p14:creationId xmlns:p14="http://schemas.microsoft.com/office/powerpoint/2010/main" val="293860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48618E9-EE2D-4864-9EEE-58939BD4FBBA}"/>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317D1EC0-23FF-4FC8-B22D-E34878EAA4C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AB929A7-258C-4469-AAB4-A67D713F7A80}"/>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A635CDB-2D00-49D5-B26E-0694A25000C7}"/>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4288D7A-F857-418D-92F2-368E841B9F27}"/>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F1084F50-7F3C-4A4A-877E-FFD9EC7CD88B}"/>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331E64C1-F4C0-4A94-B319-BB1A0A2450B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63D8374-8052-417F-AB69-B97EAC43D51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750734-4D51-4019-A003-38A3DE49B434}"/>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1B693D1-DBA2-4D3B-9B37-D9EE8C4112F4}"/>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BCD3EA8-E4C0-4AF6-817F-F9F29157A499}"/>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170FB3-B397-4AC9-85FD-65388F26D90A}"/>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E5EC0B9-49C7-4777-AEC5-B5EF8DE40498}"/>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7902048B-30F7-4434-87A5-140F9BB4BEB1}"/>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500A6E2-A41C-4751-8A4E-9A0C5718D930}"/>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C259517-7BE7-45F9-81C0-3A6362BF143C}"/>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652F56-7B71-42B2-AB68-22204A6DF17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059830E-1C3D-4D42-8789-524971CB4657}"/>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53325A7-86D3-4B52-A7E3-ADDF408B4067}"/>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6D53F46F-EC12-484C-A4E7-791E57687AC1}"/>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64ED9CA-8950-47B8-A9ED-22B45CE15FB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4429F7B-9FD7-438F-8ECA-3FCAD006180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C558100-D455-4B41-890C-BCC898B2D165}"/>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2886397-398A-4318-BE16-2CBAC1902F9E}"/>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D32A3A6-CE6E-4ABD-8522-2C8DC88C070E}"/>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F9014C09-5B84-4798-8BDE-C80D76E67B8E}"/>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A29EB9E-ED9D-4C69-8A26-9A7A0A83056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AA2899F9-1795-416F-8F3D-26EEB684DB6A}"/>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3043474-8625-495C-BD06-3627FD286C55}"/>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D432CE47-7631-408E-8DDC-79EE378B707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B2C8832D-8B8D-4036-B913-2D363143274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CCEFEAF-E87B-4FF2-A947-94CABAA0610D}"/>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43A7CD3-94E1-42A9-BAB7-2AFCD9FCBD10}"/>
              </a:ext>
            </a:extLst>
          </p:cNvPr>
          <p:cNvSpPr>
            <a:spLocks noGrp="1"/>
          </p:cNvSpPr>
          <p:nvPr>
            <p:ph type="ctrTitle"/>
          </p:nvPr>
        </p:nvSpPr>
        <p:spPr>
          <a:xfrm>
            <a:off x="691078" y="722903"/>
            <a:ext cx="10495904" cy="2460770"/>
          </a:xfrm>
        </p:spPr>
        <p:txBody>
          <a:bodyPr anchor="b">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467609B-8FD3-4FF7-8EBC-6619CA868B33}"/>
              </a:ext>
            </a:extLst>
          </p:cNvPr>
          <p:cNvSpPr>
            <a:spLocks noGrp="1"/>
          </p:cNvSpPr>
          <p:nvPr>
            <p:ph type="subTitle" idx="1"/>
          </p:nvPr>
        </p:nvSpPr>
        <p:spPr>
          <a:xfrm>
            <a:off x="691078" y="3428997"/>
            <a:ext cx="10495904" cy="2306639"/>
          </a:xfrm>
        </p:spPr>
        <p:txBody>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39" name="Right Triangle 38">
            <a:extLst>
              <a:ext uri="{FF2B5EF4-FFF2-40B4-BE49-F238E27FC236}">
                <a16:creationId xmlns:a16="http://schemas.microsoft.com/office/drawing/2014/main" id="{2437C4A8-8E3A-4ADA-93B9-64737CE1ABB1}"/>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ACC7A76F-3401-4F50-AE85-8F2AA247B99F}"/>
              </a:ext>
            </a:extLst>
          </p:cNvPr>
          <p:cNvSpPr>
            <a:spLocks noGrp="1"/>
          </p:cNvSpPr>
          <p:nvPr>
            <p:ph type="dt" sz="half" idx="10"/>
          </p:nvPr>
        </p:nvSpPr>
        <p:spPr/>
        <p:txBody>
          <a:bodyPr/>
          <a:lstStyle/>
          <a:p>
            <a:fld id="{8F72BA41-EC5B-4197-BCC8-0FD2E523CD7A}" type="datetimeFigureOut">
              <a:rPr lang="en-US" smtClean="0"/>
              <a:t>11/1/21</a:t>
            </a:fld>
            <a:endParaRPr lang="en-US"/>
          </a:p>
        </p:txBody>
      </p:sp>
      <p:sp>
        <p:nvSpPr>
          <p:cNvPr id="5" name="Footer Placeholder 4">
            <a:extLst>
              <a:ext uri="{FF2B5EF4-FFF2-40B4-BE49-F238E27FC236}">
                <a16:creationId xmlns:a16="http://schemas.microsoft.com/office/drawing/2014/main" id="{DEF02E50-D34E-4DD4-8B3B-55D08F25F50A}"/>
              </a:ext>
            </a:extLst>
          </p:cNvPr>
          <p:cNvSpPr>
            <a:spLocks noGrp="1"/>
          </p:cNvSpPr>
          <p:nvPr>
            <p:ph type="ftr" sz="quarter" idx="11"/>
          </p:nvPr>
        </p:nvSpPr>
        <p:spPr>
          <a:xfrm>
            <a:off x="691078" y="236364"/>
            <a:ext cx="4114800" cy="417126"/>
          </a:xfrm>
        </p:spPr>
        <p:txBody>
          <a:bodyPr/>
          <a:lstStyle/>
          <a:p>
            <a:endParaRPr lang="en-US" dirty="0"/>
          </a:p>
        </p:txBody>
      </p:sp>
      <p:sp>
        <p:nvSpPr>
          <p:cNvPr id="6" name="Slide Number Placeholder 5">
            <a:extLst>
              <a:ext uri="{FF2B5EF4-FFF2-40B4-BE49-F238E27FC236}">
                <a16:creationId xmlns:a16="http://schemas.microsoft.com/office/drawing/2014/main" id="{37B53B71-D2FA-4DDC-9C9C-E26F7B591A8E}"/>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17897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9BD70F-ACE4-4595-845E-2296BDF83B5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978CD9-E0B5-4B48-8366-91E6D22C9F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FAF4B4-44D3-4E29-B235-A1B868207789}"/>
              </a:ext>
            </a:extLst>
          </p:cNvPr>
          <p:cNvSpPr>
            <a:spLocks noGrp="1"/>
          </p:cNvSpPr>
          <p:nvPr>
            <p:ph type="dt" sz="half" idx="10"/>
          </p:nvPr>
        </p:nvSpPr>
        <p:spPr/>
        <p:txBody>
          <a:bodyPr/>
          <a:lstStyle/>
          <a:p>
            <a:fld id="{8F72BA41-EC5B-4197-BCC8-0FD2E523CD7A}" type="datetimeFigureOut">
              <a:rPr lang="en-US" smtClean="0"/>
              <a:t>11/1/21</a:t>
            </a:fld>
            <a:endParaRPr lang="en-US"/>
          </a:p>
        </p:txBody>
      </p:sp>
      <p:sp>
        <p:nvSpPr>
          <p:cNvPr id="5" name="Footer Placeholder 4">
            <a:extLst>
              <a:ext uri="{FF2B5EF4-FFF2-40B4-BE49-F238E27FC236}">
                <a16:creationId xmlns:a16="http://schemas.microsoft.com/office/drawing/2014/main" id="{E2D7BA37-9639-480E-84AB-EA277225CA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2BFC658-154E-48DE-AD31-813E5170C93C}"/>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4055161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65405209-5179-4359-91ED-1B1A46619A99}"/>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0E32344F-3BE0-4CE8-B1BD-9ABD425E1C0D}"/>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599DE306-F4FB-4730-A066-ADF38D739563}"/>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CB32885-303F-477F-A081-27425944F230}"/>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260C0C0B-4CD0-467D-A382-2B2415102C48}"/>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788DF0F-327F-43A5-AB71-3D32053D83CA}"/>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98A0902-2662-4911-A532-AA6310861479}"/>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ABDA4F7-23F4-46D1-8B7E-A21DD84083E1}"/>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7FC9FC2-8808-438E-8FFB-5FE416BFB5C8}"/>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04694E5-71F9-4210-9BE8-FC12CC177BD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B37E805-A7E5-4906-B0C5-1373F3DA962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A4CD964-FBD6-41AB-8A02-9509A2BAC11F}"/>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9CD7FF8-E827-4E0A-BCE2-CCB34EDAC0F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C4AD6BB-F1EE-4FB8-96E8-6890447800EC}"/>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E935057-E0A3-4DAE-B9C8-6E818D7A7205}"/>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08DDF69-1C14-453C-BC3A-37D3FE69DFC7}"/>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E6C26D82-15BA-4B2E-A42D-2ECA8012D307}"/>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D7F73B67-E5E9-4000-91DA-034B2127EFD2}"/>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AFAC1B5-F0DD-4FC0-B4C9-77CB29DF442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ACB3DB-54B2-4CEE-A791-C6FC6C758DAE}"/>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8324004-1030-47D9-B817-425FF6ECC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AA001C4-81AB-4FA6-ADAA-C8618056353B}"/>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D1DAD34-7844-4F16-9874-F51F2A23B9EA}"/>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77DCBC6D-1BDA-4CB1-A3EC-59F240C8FA19}"/>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5B3C1A0-58E7-47E4-831B-CF3EE21D1E90}"/>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08A09FAA-E123-4FE4-B67A-9EBDE1A3130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5317B7C6-C816-4A58-B184-135E4FD19F5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4D22ABB-4CE8-47DC-80BF-39B3E4CF7048}"/>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3A17DE37-A292-4031-AF42-CDB00A13EE76}"/>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73EF673-CB75-435F-9BF3-7594EC3ADF8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35F4581-15F6-47EE-87D0-1132A093DBA5}"/>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565CF984-F5BD-45C4-9A12-B02DB4F044E1}"/>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39" name="Right Triangle 38">
            <a:extLst>
              <a:ext uri="{FF2B5EF4-FFF2-40B4-BE49-F238E27FC236}">
                <a16:creationId xmlns:a16="http://schemas.microsoft.com/office/drawing/2014/main" id="{ACE66A86-8455-497B-9CA4-F460A19E5FBB}"/>
              </a:ext>
              <a:ext uri="{C183D7F6-B498-43B3-948B-1728B52AA6E4}">
                <adec:decorative xmlns:adec="http://schemas.microsoft.com/office/drawing/2017/decorative" val="1"/>
              </a:ext>
            </a:extLst>
          </p:cNvPr>
          <p:cNvSpPr/>
          <p:nvPr/>
        </p:nvSpPr>
        <p:spPr>
          <a:xfrm rot="18900000">
            <a:off x="7770390" y="-287370"/>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Vertical Title 1">
            <a:extLst>
              <a:ext uri="{FF2B5EF4-FFF2-40B4-BE49-F238E27FC236}">
                <a16:creationId xmlns:a16="http://schemas.microsoft.com/office/drawing/2014/main" id="{5868C62B-71EF-4824-9EE8-6CAE17984232}"/>
              </a:ext>
            </a:extLst>
          </p:cNvPr>
          <p:cNvSpPr>
            <a:spLocks noGrp="1"/>
          </p:cNvSpPr>
          <p:nvPr>
            <p:ph type="title" orient="vert"/>
          </p:nvPr>
        </p:nvSpPr>
        <p:spPr>
          <a:xfrm>
            <a:off x="7707774" y="715616"/>
            <a:ext cx="3295876" cy="502659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243E4C8-4AA9-49D7-BF71-1AB5F2CFE1FC}"/>
              </a:ext>
            </a:extLst>
          </p:cNvPr>
          <p:cNvSpPr>
            <a:spLocks noGrp="1"/>
          </p:cNvSpPr>
          <p:nvPr>
            <p:ph type="body" orient="vert" idx="1"/>
          </p:nvPr>
        </p:nvSpPr>
        <p:spPr>
          <a:xfrm>
            <a:off x="683588" y="715616"/>
            <a:ext cx="6770448" cy="502659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97898B3-014E-440B-BA4E-106339212804}"/>
              </a:ext>
            </a:extLst>
          </p:cNvPr>
          <p:cNvSpPr>
            <a:spLocks noGrp="1"/>
          </p:cNvSpPr>
          <p:nvPr>
            <p:ph type="dt" sz="half" idx="10"/>
          </p:nvPr>
        </p:nvSpPr>
        <p:spPr/>
        <p:txBody>
          <a:bodyPr/>
          <a:lstStyle/>
          <a:p>
            <a:fld id="{8F72BA41-EC5B-4197-BCC8-0FD2E523CD7A}" type="datetimeFigureOut">
              <a:rPr lang="en-US" smtClean="0"/>
              <a:t>11/1/21</a:t>
            </a:fld>
            <a:endParaRPr lang="en-US"/>
          </a:p>
        </p:txBody>
      </p:sp>
      <p:sp>
        <p:nvSpPr>
          <p:cNvPr id="5" name="Footer Placeholder 4">
            <a:extLst>
              <a:ext uri="{FF2B5EF4-FFF2-40B4-BE49-F238E27FC236}">
                <a16:creationId xmlns:a16="http://schemas.microsoft.com/office/drawing/2014/main" id="{81C22643-CE63-4C3E-B437-5A1A5EF911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D1CE5E-160A-4B37-94E2-3D9DC75BFFAF}"/>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4038314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D8D6B-70A2-430A-9F5D-DA093D8C16CF}"/>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94A2845-6CA6-4745-A951-25B8D5319D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A049424-7A20-4BA1-9F60-671A5DBB3B13}"/>
              </a:ext>
            </a:extLst>
          </p:cNvPr>
          <p:cNvSpPr>
            <a:spLocks noGrp="1"/>
          </p:cNvSpPr>
          <p:nvPr>
            <p:ph type="dt" sz="half" idx="10"/>
          </p:nvPr>
        </p:nvSpPr>
        <p:spPr/>
        <p:txBody>
          <a:bodyPr/>
          <a:lstStyle/>
          <a:p>
            <a:fld id="{8F72BA41-EC5B-4197-BCC8-0FD2E523CD7A}" type="datetimeFigureOut">
              <a:rPr lang="en-US" smtClean="0"/>
              <a:t>11/1/21</a:t>
            </a:fld>
            <a:endParaRPr lang="en-US"/>
          </a:p>
        </p:txBody>
      </p:sp>
      <p:sp>
        <p:nvSpPr>
          <p:cNvPr id="5" name="Footer Placeholder 4">
            <a:extLst>
              <a:ext uri="{FF2B5EF4-FFF2-40B4-BE49-F238E27FC236}">
                <a16:creationId xmlns:a16="http://schemas.microsoft.com/office/drawing/2014/main" id="{4F1BD2B2-E17F-402E-8EA3-5C7C1118A8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23070-8658-4AC0-B2A3-4BE605A840F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504191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A69DB7AC-F7D7-430A-A2A7-CD3EBBF1D35D}"/>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8" name="Straight Connector 7">
              <a:extLst>
                <a:ext uri="{FF2B5EF4-FFF2-40B4-BE49-F238E27FC236}">
                  <a16:creationId xmlns:a16="http://schemas.microsoft.com/office/drawing/2014/main" id="{66AAF10E-F092-4160-BF4A-FF568555B790}"/>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36341C04-9B94-4385-A661-7B8C17000497}"/>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F4C1D709-6A0F-409C-B2D0-C248E562265E}"/>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B999BE53-BA11-4B67-BFBB-6281DB50C75D}"/>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B662D93-31C1-4DFB-A938-E631F89AA9F0}"/>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7ECC8DA-0BEC-4508-89D4-12FA35B481F5}"/>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7DC8E6C-1B78-4B89-82DD-BBA778CD1482}"/>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8E5F54A-0315-4B15-B865-1F0460526260}"/>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DD7F352-DE39-4835-8D3F-69CDEC490F1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49D6F20A-F777-4F41-B23B-735A64FA5DA3}"/>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21BBADBA-0F74-418B-BC50-AD44596C3EF8}"/>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918BE26-88E5-457C-8095-745F34D1536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4FB269E0-E058-4340-B93D-7D40FFF521F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DDD9AEE-5501-4385-B339-4616F567B53D}"/>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84D29C61-8926-4C98-882B-AB90108C8386}"/>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CAC585F9-B633-4F7E-AADE-75079DC17158}"/>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5DC6366-5525-4FBC-9886-D4409F6B2993}"/>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CC03CF9-098C-4140-806A-023D3DC3F2E3}"/>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9C41BC4-89DF-4EC4-A141-9EF16D8EEB5B}"/>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32AD067-E64C-499E-9C0A-A7252587441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6653DD54-FA2B-4B91-A94E-3C46AE21B385}"/>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586AC204-156B-442E-B028-01036BD1F26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03512DE-F013-431A-9F6E-ADDA88FB2DD5}"/>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E95FEE1-61A9-4065-B9F8-5589180AC62B}"/>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5028AA59-C1FA-46C0-BFDD-1C1D3404C81C}"/>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0A5C99EE-B791-470A-8639-0357A751EB43}"/>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54F4204-F48B-4AF5-B11E-0CE7D972AC3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076643FE-3966-4B82-9623-C61A56EDD20C}"/>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DD769C5-B1B1-45BD-A40A-67E6568C843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A511707-50C7-48B2-81F7-5C82BF57795C}"/>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38D44F3-CCFE-48A0-8414-FFF5E43D9184}"/>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2D126FE0-8204-40BB-AD46-4A0C7A47514C}"/>
              </a:ext>
            </a:extLst>
          </p:cNvPr>
          <p:cNvSpPr>
            <a:spLocks noGrp="1"/>
          </p:cNvSpPr>
          <p:nvPr>
            <p:ph type="title"/>
          </p:nvPr>
        </p:nvSpPr>
        <p:spPr>
          <a:xfrm>
            <a:off x="691078" y="718115"/>
            <a:ext cx="10312571" cy="2781501"/>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B25E350-4200-419C-A167-527DD6B77792}"/>
              </a:ext>
            </a:extLst>
          </p:cNvPr>
          <p:cNvSpPr>
            <a:spLocks noGrp="1"/>
          </p:cNvSpPr>
          <p:nvPr>
            <p:ph type="body" idx="1"/>
          </p:nvPr>
        </p:nvSpPr>
        <p:spPr>
          <a:xfrm>
            <a:off x="691078" y="3753350"/>
            <a:ext cx="10312571" cy="1991572"/>
          </a:xfrm>
        </p:spPr>
        <p:txBody>
          <a:bodyPr/>
          <a:lstStyle>
            <a:lvl1pPr marL="0" indent="0">
              <a:buNone/>
              <a:defRPr lang="en-US" sz="2400" kern="1200" smtClean="0">
                <a:solidFill>
                  <a:schemeClr val="tx2"/>
                </a:solidFill>
                <a:latin typeface="+mn-lt"/>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39" name="Right Triangle 38">
            <a:extLst>
              <a:ext uri="{FF2B5EF4-FFF2-40B4-BE49-F238E27FC236}">
                <a16:creationId xmlns:a16="http://schemas.microsoft.com/office/drawing/2014/main" id="{6741F519-22CF-4C01-B140-5480DBAB30F8}"/>
              </a:ext>
              <a:ext uri="{C183D7F6-B498-43B3-948B-1728B52AA6E4}">
                <adec:decorative xmlns:adec="http://schemas.microsoft.com/office/drawing/2017/decorative" val="1"/>
              </a:ext>
            </a:extLst>
          </p:cNvPr>
          <p:cNvSpPr/>
          <p:nvPr/>
        </p:nvSpPr>
        <p:spPr>
          <a:xfrm rot="13500000">
            <a:off x="-281093" y="260790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Date Placeholder 3">
            <a:extLst>
              <a:ext uri="{FF2B5EF4-FFF2-40B4-BE49-F238E27FC236}">
                <a16:creationId xmlns:a16="http://schemas.microsoft.com/office/drawing/2014/main" id="{D05D1550-9064-4767-B70A-3501AF956C94}"/>
              </a:ext>
            </a:extLst>
          </p:cNvPr>
          <p:cNvSpPr>
            <a:spLocks noGrp="1"/>
          </p:cNvSpPr>
          <p:nvPr>
            <p:ph type="dt" sz="half" idx="10"/>
          </p:nvPr>
        </p:nvSpPr>
        <p:spPr/>
        <p:txBody>
          <a:bodyPr/>
          <a:lstStyle/>
          <a:p>
            <a:fld id="{8F72BA41-EC5B-4197-BCC8-0FD2E523CD7A}" type="datetimeFigureOut">
              <a:rPr lang="en-US" smtClean="0"/>
              <a:t>11/1/21</a:t>
            </a:fld>
            <a:endParaRPr lang="en-US"/>
          </a:p>
        </p:txBody>
      </p:sp>
      <p:sp>
        <p:nvSpPr>
          <p:cNvPr id="5" name="Footer Placeholder 4">
            <a:extLst>
              <a:ext uri="{FF2B5EF4-FFF2-40B4-BE49-F238E27FC236}">
                <a16:creationId xmlns:a16="http://schemas.microsoft.com/office/drawing/2014/main" id="{581E1C33-2E8E-4041-9683-12048CB8AB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D36992-B921-4F3F-9C4A-0D67E618D114}"/>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682507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CFDF5-4B31-4F1B-83BA-82A9510379F2}"/>
              </a:ext>
            </a:extLst>
          </p:cNvPr>
          <p:cNvSpPr>
            <a:spLocks noGrp="1"/>
          </p:cNvSpPr>
          <p:nvPr>
            <p:ph type="title"/>
          </p:nvPr>
        </p:nvSpPr>
        <p:spPr>
          <a:xfrm>
            <a:off x="691078" y="722903"/>
            <a:ext cx="10312571" cy="1354844"/>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14EC9A6-F718-4497-8A75-637EE17458E0}"/>
              </a:ext>
            </a:extLst>
          </p:cNvPr>
          <p:cNvSpPr>
            <a:spLocks noGrp="1"/>
          </p:cNvSpPr>
          <p:nvPr>
            <p:ph sz="half" idx="1"/>
          </p:nvPr>
        </p:nvSpPr>
        <p:spPr>
          <a:xfrm>
            <a:off x="691078" y="2345843"/>
            <a:ext cx="500958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D503E57-9695-4508-9778-B3DB1FB5FAB6}"/>
              </a:ext>
            </a:extLst>
          </p:cNvPr>
          <p:cNvSpPr>
            <a:spLocks noGrp="1"/>
          </p:cNvSpPr>
          <p:nvPr>
            <p:ph sz="half" idx="2"/>
          </p:nvPr>
        </p:nvSpPr>
        <p:spPr>
          <a:xfrm>
            <a:off x="5935075" y="2345843"/>
            <a:ext cx="5068574" cy="32743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474CEE6-B9DC-4CCC-8F4C-0B4DADFB0195}"/>
              </a:ext>
            </a:extLst>
          </p:cNvPr>
          <p:cNvSpPr>
            <a:spLocks noGrp="1"/>
          </p:cNvSpPr>
          <p:nvPr>
            <p:ph type="dt" sz="half" idx="10"/>
          </p:nvPr>
        </p:nvSpPr>
        <p:spPr/>
        <p:txBody>
          <a:bodyPr/>
          <a:lstStyle/>
          <a:p>
            <a:fld id="{8F72BA41-EC5B-4197-BCC8-0FD2E523CD7A}" type="datetimeFigureOut">
              <a:rPr lang="en-US" smtClean="0"/>
              <a:t>11/1/21</a:t>
            </a:fld>
            <a:endParaRPr lang="en-US"/>
          </a:p>
        </p:txBody>
      </p:sp>
      <p:sp>
        <p:nvSpPr>
          <p:cNvPr id="6" name="Footer Placeholder 5">
            <a:extLst>
              <a:ext uri="{FF2B5EF4-FFF2-40B4-BE49-F238E27FC236}">
                <a16:creationId xmlns:a16="http://schemas.microsoft.com/office/drawing/2014/main" id="{2AC85191-5804-47C9-95EB-D49D715737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6B0A03-44F6-4299-B45D-E07A023906F0}"/>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462867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6920E6-CC97-4BD8-92FE-8F36024D0E38}"/>
              </a:ext>
            </a:extLst>
          </p:cNvPr>
          <p:cNvSpPr>
            <a:spLocks noGrp="1"/>
          </p:cNvSpPr>
          <p:nvPr>
            <p:ph type="title"/>
          </p:nvPr>
        </p:nvSpPr>
        <p:spPr>
          <a:xfrm>
            <a:off x="691078" y="722900"/>
            <a:ext cx="10320062" cy="1407505"/>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73872FB-EDD5-42FB-8A9A-279EAD4FB0D9}"/>
              </a:ext>
            </a:extLst>
          </p:cNvPr>
          <p:cNvSpPr>
            <a:spLocks noGrp="1"/>
          </p:cNvSpPr>
          <p:nvPr>
            <p:ph type="body" idx="1"/>
          </p:nvPr>
        </p:nvSpPr>
        <p:spPr>
          <a:xfrm>
            <a:off x="691078" y="2331481"/>
            <a:ext cx="4963444"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5F28C1-95C8-476A-8D93-D580DD39D8F7}"/>
              </a:ext>
            </a:extLst>
          </p:cNvPr>
          <p:cNvSpPr>
            <a:spLocks noGrp="1"/>
          </p:cNvSpPr>
          <p:nvPr>
            <p:ph sz="half" idx="2"/>
          </p:nvPr>
        </p:nvSpPr>
        <p:spPr>
          <a:xfrm>
            <a:off x="691078" y="2954564"/>
            <a:ext cx="4963444"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4315485-EE1A-41B0-873A-BA9D06E88BFD}"/>
              </a:ext>
            </a:extLst>
          </p:cNvPr>
          <p:cNvSpPr>
            <a:spLocks noGrp="1"/>
          </p:cNvSpPr>
          <p:nvPr>
            <p:ph type="body" sz="quarter" idx="3"/>
          </p:nvPr>
        </p:nvSpPr>
        <p:spPr>
          <a:xfrm>
            <a:off x="6103351" y="2331481"/>
            <a:ext cx="4900298" cy="540072"/>
          </a:xfrm>
        </p:spPr>
        <p:txBody>
          <a:bodyPr anchor="b"/>
          <a:lstStyle>
            <a:lvl1pPr marL="0" indent="0">
              <a:buNone/>
              <a:defRPr sz="24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81A6FB-1583-4A1B-A4A7-C65062C57B73}"/>
              </a:ext>
            </a:extLst>
          </p:cNvPr>
          <p:cNvSpPr>
            <a:spLocks noGrp="1"/>
          </p:cNvSpPr>
          <p:nvPr>
            <p:ph sz="quarter" idx="4"/>
          </p:nvPr>
        </p:nvSpPr>
        <p:spPr>
          <a:xfrm>
            <a:off x="6103351" y="2954564"/>
            <a:ext cx="4900298" cy="27903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3A29EA7-E61E-4617-9DA9-40B9299B3287}"/>
              </a:ext>
            </a:extLst>
          </p:cNvPr>
          <p:cNvSpPr>
            <a:spLocks noGrp="1"/>
          </p:cNvSpPr>
          <p:nvPr>
            <p:ph type="dt" sz="half" idx="10"/>
          </p:nvPr>
        </p:nvSpPr>
        <p:spPr>
          <a:xfrm>
            <a:off x="683587" y="6215870"/>
            <a:ext cx="3843779" cy="417126"/>
          </a:xfrm>
        </p:spPr>
        <p:txBody>
          <a:bodyPr/>
          <a:lstStyle/>
          <a:p>
            <a:fld id="{8F72BA41-EC5B-4197-BCC8-0FD2E523CD7A}" type="datetimeFigureOut">
              <a:rPr lang="en-US" smtClean="0"/>
              <a:t>11/1/21</a:t>
            </a:fld>
            <a:endParaRPr lang="en-US"/>
          </a:p>
        </p:txBody>
      </p:sp>
      <p:sp>
        <p:nvSpPr>
          <p:cNvPr id="8" name="Footer Placeholder 7">
            <a:extLst>
              <a:ext uri="{FF2B5EF4-FFF2-40B4-BE49-F238E27FC236}">
                <a16:creationId xmlns:a16="http://schemas.microsoft.com/office/drawing/2014/main" id="{D56249CC-EB72-46A6-87D9-5FBDA8E450EC}"/>
              </a:ext>
            </a:extLst>
          </p:cNvPr>
          <p:cNvSpPr>
            <a:spLocks noGrp="1"/>
          </p:cNvSpPr>
          <p:nvPr>
            <p:ph type="ftr" sz="quarter" idx="11"/>
          </p:nvPr>
        </p:nvSpPr>
        <p:spPr>
          <a:xfrm>
            <a:off x="691078" y="236364"/>
            <a:ext cx="4114800" cy="417126"/>
          </a:xfrm>
        </p:spPr>
        <p:txBody>
          <a:bodyPr/>
          <a:lstStyle/>
          <a:p>
            <a:endParaRPr lang="en-US" dirty="0"/>
          </a:p>
        </p:txBody>
      </p:sp>
      <p:sp>
        <p:nvSpPr>
          <p:cNvPr id="9" name="Slide Number Placeholder 8">
            <a:extLst>
              <a:ext uri="{FF2B5EF4-FFF2-40B4-BE49-F238E27FC236}">
                <a16:creationId xmlns:a16="http://schemas.microsoft.com/office/drawing/2014/main" id="{EAA04EE7-47BE-4ECE-A170-793C4E569518}"/>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4015384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EE4946-24AD-40DD-95A7-49BA49C227DF}"/>
              </a:ext>
            </a:extLst>
          </p:cNvPr>
          <p:cNvSpPr>
            <a:spLocks noGrp="1"/>
          </p:cNvSpPr>
          <p:nvPr>
            <p:ph type="title"/>
          </p:nvPr>
        </p:nvSpPr>
        <p:spPr>
          <a:xfrm>
            <a:off x="691078" y="722903"/>
            <a:ext cx="10501177" cy="1401231"/>
          </a:xfrm>
        </p:spPr>
        <p:txBody>
          <a:bodyPr/>
          <a:lstStyle>
            <a:lvl1pPr>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7D8CF342-49F6-482D-943E-7E50B1694AE3}"/>
              </a:ext>
            </a:extLst>
          </p:cNvPr>
          <p:cNvSpPr>
            <a:spLocks noGrp="1"/>
          </p:cNvSpPr>
          <p:nvPr>
            <p:ph type="dt" sz="half" idx="10"/>
          </p:nvPr>
        </p:nvSpPr>
        <p:spPr/>
        <p:txBody>
          <a:bodyPr/>
          <a:lstStyle/>
          <a:p>
            <a:fld id="{8F72BA41-EC5B-4197-BCC8-0FD2E523CD7A}" type="datetimeFigureOut">
              <a:rPr lang="en-US" smtClean="0"/>
              <a:t>11/1/21</a:t>
            </a:fld>
            <a:endParaRPr lang="en-US"/>
          </a:p>
        </p:txBody>
      </p:sp>
      <p:sp>
        <p:nvSpPr>
          <p:cNvPr id="4" name="Footer Placeholder 3">
            <a:extLst>
              <a:ext uri="{FF2B5EF4-FFF2-40B4-BE49-F238E27FC236}">
                <a16:creationId xmlns:a16="http://schemas.microsoft.com/office/drawing/2014/main" id="{064033E5-3797-4FF8-866F-9FD9325A9FAB}"/>
              </a:ext>
            </a:extLst>
          </p:cNvPr>
          <p:cNvSpPr>
            <a:spLocks noGrp="1"/>
          </p:cNvSpPr>
          <p:nvPr>
            <p:ph type="ftr" sz="quarter" idx="11"/>
          </p:nvPr>
        </p:nvSpPr>
        <p:spPr>
          <a:xfrm>
            <a:off x="691078" y="236364"/>
            <a:ext cx="4114800" cy="417126"/>
          </a:xfrm>
        </p:spPr>
        <p:txBody>
          <a:bodyPr/>
          <a:lstStyle/>
          <a:p>
            <a:endParaRPr lang="en-US"/>
          </a:p>
        </p:txBody>
      </p:sp>
      <p:sp>
        <p:nvSpPr>
          <p:cNvPr id="5" name="Slide Number Placeholder 4">
            <a:extLst>
              <a:ext uri="{FF2B5EF4-FFF2-40B4-BE49-F238E27FC236}">
                <a16:creationId xmlns:a16="http://schemas.microsoft.com/office/drawing/2014/main" id="{66DC1E67-424D-4638-98F8-38E71A41001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3758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45BED274-5EB4-4EF4-B353-E55BD502655C}"/>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6" name="Straight Connector 5">
              <a:extLst>
                <a:ext uri="{FF2B5EF4-FFF2-40B4-BE49-F238E27FC236}">
                  <a16:creationId xmlns:a16="http://schemas.microsoft.com/office/drawing/2014/main" id="{E0418BE5-560E-4E49-B12D-B555511FED72}"/>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849D1162-73B9-420F-BCBE-95039D00CD24}"/>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92BA76FE-316A-48E2-A03B-4E05691C4348}"/>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E678FBC-A6AD-4422-BA24-A4172F8862CA}"/>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D3C5C3E-2D08-43F0-AFAC-E15360CA7D3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0BEAC62-AF92-4A65-9790-6F6E0C6C5A1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3C77D7C5-E76E-4E82-BFC4-9A75D2C8089D}"/>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66E0152-96B9-4067-80D3-D9BDE6D7EC9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0918AFCC-B9DA-4092-8FBA-2CFEDB0388E3}"/>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1EC7D33-C87E-4812-A722-53C5D99272B5}"/>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F239E3-501A-4C3C-9BE4-6BFA0D3126B7}"/>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B62BF3B-95BB-4188-AAE5-015A0EF3D18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B14E5F0F-0124-40D0-A0BF-AE307A0E15F4}"/>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2BADC3B1-26C7-4CF1-B29D-4D0DEA3E2633}"/>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0A7DF6E-1132-4A80-9B18-593B1ACD778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9EF19589-10D8-4A8F-A0B1-F7CE380E3001}"/>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8E6BB32-C4F8-4914-88D3-7DC5E79D023E}"/>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A8F046EE-9DBA-4924-A19C-ED8741F5F810}"/>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AABBC44-ABA8-4913-824E-64D344724644}"/>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4272B22-1C39-47A0-8551-73666AFBEECC}"/>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8CDFF66-464C-4ABF-BB01-00500A3B7517}"/>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3079FC88-BD3B-4C04-9B90-0FC93C179217}"/>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1FCAED8-8687-4141-A7C3-0D88ACEDFEC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65038E6-7B32-460F-B804-D6C105FF44C9}"/>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C5DAE85-AD17-454B-AB64-CEFF52FDAB9D}"/>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C603643-2066-4967-AE4B-9DA143843B25}"/>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37E9533-9B07-43E3-B939-7BADC01FEE86}"/>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EDCCAAEE-AB2E-4534-893A-3DB109499FB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48BD39A2-970F-4714-AAA6-67EE99A0EAA9}"/>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F4A1387-348B-4E46-9B65-FDF76ED0EF20}"/>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BF5DAF27-A54D-442A-93E4-BA7F04EAE379}"/>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Date Placeholder 1">
            <a:extLst>
              <a:ext uri="{FF2B5EF4-FFF2-40B4-BE49-F238E27FC236}">
                <a16:creationId xmlns:a16="http://schemas.microsoft.com/office/drawing/2014/main" id="{D2EA265F-80A1-448D-A6EB-CE8D6F6EC723}"/>
              </a:ext>
            </a:extLst>
          </p:cNvPr>
          <p:cNvSpPr>
            <a:spLocks noGrp="1"/>
          </p:cNvSpPr>
          <p:nvPr>
            <p:ph type="dt" sz="half" idx="10"/>
          </p:nvPr>
        </p:nvSpPr>
        <p:spPr/>
        <p:txBody>
          <a:bodyPr/>
          <a:lstStyle/>
          <a:p>
            <a:fld id="{8F72BA41-EC5B-4197-BCC8-0FD2E523CD7A}" type="datetimeFigureOut">
              <a:rPr lang="en-US" smtClean="0"/>
              <a:t>11/1/21</a:t>
            </a:fld>
            <a:endParaRPr lang="en-US"/>
          </a:p>
        </p:txBody>
      </p:sp>
      <p:sp>
        <p:nvSpPr>
          <p:cNvPr id="3" name="Footer Placeholder 2">
            <a:extLst>
              <a:ext uri="{FF2B5EF4-FFF2-40B4-BE49-F238E27FC236}">
                <a16:creationId xmlns:a16="http://schemas.microsoft.com/office/drawing/2014/main" id="{4815D00D-89E6-4E7A-9A4D-A8CCEB3BED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2B5AEA-8C38-4776-878C-AB01474D9171}"/>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9281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40" name="Right Triangle 39">
            <a:extLst>
              <a:ext uri="{FF2B5EF4-FFF2-40B4-BE49-F238E27FC236}">
                <a16:creationId xmlns:a16="http://schemas.microsoft.com/office/drawing/2014/main" id="{C4853C57-22BC-4465-8B37-DC06FE5A0003}"/>
              </a:ext>
              <a:ext uri="{C183D7F6-B498-43B3-948B-1728B52AA6E4}">
                <adec:decorative xmlns:adec="http://schemas.microsoft.com/office/drawing/2017/decorative" val="1"/>
              </a:ext>
            </a:extLst>
          </p:cNvPr>
          <p:cNvSpPr/>
          <p:nvPr/>
        </p:nvSpPr>
        <p:spPr>
          <a:xfrm rot="13500000">
            <a:off x="-281092" y="3144857"/>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7E67C0A6-48E9-4845-9EBF-EF2A3DFD274F}"/>
              </a:ext>
            </a:extLst>
          </p:cNvPr>
          <p:cNvSpPr>
            <a:spLocks noGrp="1"/>
          </p:cNvSpPr>
          <p:nvPr>
            <p:ph type="title"/>
          </p:nvPr>
        </p:nvSpPr>
        <p:spPr>
          <a:xfrm>
            <a:off x="683587" y="713677"/>
            <a:ext cx="4499914" cy="2996581"/>
          </a:xfrm>
        </p:spPr>
        <p:txBody>
          <a:bodyPr anchor="b">
            <a:normAutofit/>
          </a:bodyPr>
          <a:lstStyle>
            <a:lvl1pPr>
              <a:defRPr sz="36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2A8B542-2084-485C-ABFC-94340B4C7E77}"/>
              </a:ext>
            </a:extLst>
          </p:cNvPr>
          <p:cNvSpPr>
            <a:spLocks noGrp="1"/>
          </p:cNvSpPr>
          <p:nvPr>
            <p:ph idx="1"/>
          </p:nvPr>
        </p:nvSpPr>
        <p:spPr>
          <a:xfrm>
            <a:off x="5698672" y="708102"/>
            <a:ext cx="5656716" cy="543064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9647791F-9546-470D-A174-D75285263C2C}"/>
              </a:ext>
            </a:extLst>
          </p:cNvPr>
          <p:cNvSpPr>
            <a:spLocks noGrp="1"/>
          </p:cNvSpPr>
          <p:nvPr>
            <p:ph type="body" sz="half" idx="2"/>
          </p:nvPr>
        </p:nvSpPr>
        <p:spPr>
          <a:xfrm>
            <a:off x="683587" y="3976544"/>
            <a:ext cx="4499914" cy="2162201"/>
          </a:xfrm>
        </p:spPr>
        <p:txBody>
          <a:bodyPr>
            <a:normAutofit/>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None/>
            </a:pPr>
            <a:r>
              <a:rPr lang="en-US"/>
              <a:t>Click to edit Master text styles</a:t>
            </a:r>
          </a:p>
        </p:txBody>
      </p:sp>
      <p:grpSp>
        <p:nvGrpSpPr>
          <p:cNvPr id="8" name="Group 7">
            <a:extLst>
              <a:ext uri="{FF2B5EF4-FFF2-40B4-BE49-F238E27FC236}">
                <a16:creationId xmlns:a16="http://schemas.microsoft.com/office/drawing/2014/main" id="{0550D594-9D00-4E12-9A7B-8B78EC19948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C5DEA230-2680-47DD-BD49-FDBF4C1105A5}"/>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0BA61D-887F-46F1-B20D-EA4C38D467C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F350DFBA-D16D-4AE0-8339-58C4089B94AD}"/>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CF4AAAA5-CEFC-4C25-91D3-5AE49F720DA5}"/>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4D142AD-3FA3-43E4-8A61-61CF1E415684}"/>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9C3755A3-93F4-4EC4-9635-7E89E4AF1D3F}"/>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0BFB588-0AB8-4BD8-9272-1CA867726018}"/>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F45A6DF3-CF29-4480-A235-EAE88D65A63C}"/>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D6FF036-365A-4C15-8E15-0D5BBEBCEA58}"/>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85E76FF-4E86-4E42-B67E-B11AAE8D3076}"/>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1A64CEE-7CED-4EB2-A414-6F2D91E824F9}"/>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012C571B-47A6-49EB-A29F-678368BAED9F}"/>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160B109-845C-4119-BB66-9887B3859A7D}"/>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B68B7447-FF64-42D9-B3C6-2BDC6F547ED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4FFF9B71-8653-450D-AFBE-2140D586FB5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F0B9E5A-C1DA-445C-A911-721DF98DDCDD}"/>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5C9A3DC-A478-4469-9359-34A435689F3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7DE3299-EED7-4771-A270-F6B02941AD65}"/>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B434422A-5B59-41DC-8E2A-1A8244580E30}"/>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A176117-0990-434B-A9D9-B4B9043C5447}"/>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7D6425E-C84A-462F-98F8-D0AB4FC3AF88}"/>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AF13AB68-7321-4AC2-AC60-0F417877D07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E275CCE-D06F-49D0-8A47-372C5040330B}"/>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D4B374E-EEBC-4A9C-B3B4-B269EC719857}"/>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2D80A7E6-BBEF-4EF1-B14A-29F26BFCF8E6}"/>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2D7BC013-9B50-459D-8B8D-F756514A478B}"/>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E48964C0-675D-4807-B795-4B695A8F8420}"/>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96911512-51A8-4CE7-A043-425C809EB5FB}"/>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3C15D1E-0EDF-4AD7-90C7-3D8D64E645DB}"/>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78265A2D-2A6A-4301-B59F-8BAD98D9A57B}"/>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D4A4907F-2D1D-49D1-882D-119AA5E1183B}"/>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5" name="Date Placeholder 4">
            <a:extLst>
              <a:ext uri="{FF2B5EF4-FFF2-40B4-BE49-F238E27FC236}">
                <a16:creationId xmlns:a16="http://schemas.microsoft.com/office/drawing/2014/main" id="{AF6A2284-37AB-43F5-98B8-8AB49DBFA9F5}"/>
              </a:ext>
            </a:extLst>
          </p:cNvPr>
          <p:cNvSpPr>
            <a:spLocks noGrp="1"/>
          </p:cNvSpPr>
          <p:nvPr>
            <p:ph type="dt" sz="half" idx="10"/>
          </p:nvPr>
        </p:nvSpPr>
        <p:spPr/>
        <p:txBody>
          <a:bodyPr/>
          <a:lstStyle/>
          <a:p>
            <a:fld id="{8F72BA41-EC5B-4197-BCC8-0FD2E523CD7A}" type="datetimeFigureOut">
              <a:rPr lang="en-US" smtClean="0"/>
              <a:t>11/1/21</a:t>
            </a:fld>
            <a:endParaRPr lang="en-US"/>
          </a:p>
        </p:txBody>
      </p:sp>
      <p:sp>
        <p:nvSpPr>
          <p:cNvPr id="6" name="Footer Placeholder 5">
            <a:extLst>
              <a:ext uri="{FF2B5EF4-FFF2-40B4-BE49-F238E27FC236}">
                <a16:creationId xmlns:a16="http://schemas.microsoft.com/office/drawing/2014/main" id="{9AD8ABAA-E2F7-4C89-99ED-2C340220DD3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2EF12-B2CD-4F3C-9F19-A8691540501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1061237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0DDA6865-0A03-48FA-AD6E-D5BF8FDE9272}"/>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9" name="Straight Connector 8">
              <a:extLst>
                <a:ext uri="{FF2B5EF4-FFF2-40B4-BE49-F238E27FC236}">
                  <a16:creationId xmlns:a16="http://schemas.microsoft.com/office/drawing/2014/main" id="{2277E8EB-0DA2-40E4-AD12-1CCD0D262D0B}"/>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75BFE9F8-907A-4FFC-9FDE-2B51D238C40E}"/>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4BDDC323-8732-4007-BB81-1BE917E3B2FF}"/>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908FC40-8403-438D-95CA-E4EDC66192A9}"/>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5411D218-3FEA-4455-9809-91F029FB55AE}"/>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A541390F-BE50-4E4E-9DA2-B5F23F1A93D8}"/>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EB3F094-97B5-48E1-A4DE-8BEED2550283}"/>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2D4DBB43-CB34-4881-9445-A7FE131D5327}"/>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B71F972-027A-47F0-996C-84BFE4574050}"/>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C41353D-93C8-43F8-BBDE-7AB6B29EC38C}"/>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CF07B24-CBD8-4F09-81EB-504285F8E11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27873BB-1D79-4055-801C-BDA0F9A15136}"/>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008D42B-2F35-497E-A26D-9AF008619D43}"/>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7F57499-C4D9-4B7D-BADA-38462AA3164E}"/>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1271F2B9-1FFA-4350-9370-B098459A2324}"/>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8FBAFFC-DC8F-4BB4-B405-E4AAA269AED4}"/>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F94FCE64-D7A5-411A-8795-932DD39F9520}"/>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E0B4ECFC-FD43-44CF-B7FA-2A8C5651400F}"/>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9DFBC12-1E1D-44DE-9966-BAB05B246636}"/>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9BEF096-361C-478B-81EB-37584119BFEE}"/>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FC81993-CE86-4910-B9CE-B69375BDCEE3}"/>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475613D7-9FB0-4D33-8784-EC059DE019C8}"/>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520AFD9-E849-4F42-99B2-928E6098C29A}"/>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6A200B0B-91CD-4D66-ADFC-9585D283103C}"/>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5DB0C45-30CE-4C85-95C6-FFF4977C646A}"/>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DC31604-5F93-436D-A9D2-A48846D4E0DE}"/>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1FF1B965-7DE1-4AE3-B28B-DB6847BC52CC}"/>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FD9FB65-4392-4D6A-8ACC-8151F682BFE8}"/>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4B40380C-3493-4AFE-BF13-AE68A8D244B4}"/>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3CB21DF1-4859-4991-9C10-F8FA68F41013}"/>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54AD212-17DC-4506-AAA0-34A46A0B11C3}"/>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1">
            <a:extLst>
              <a:ext uri="{FF2B5EF4-FFF2-40B4-BE49-F238E27FC236}">
                <a16:creationId xmlns:a16="http://schemas.microsoft.com/office/drawing/2014/main" id="{35B556E7-762B-4E18-A961-A4F7A9ECF9D8}"/>
              </a:ext>
            </a:extLst>
          </p:cNvPr>
          <p:cNvSpPr>
            <a:spLocks noGrp="1"/>
          </p:cNvSpPr>
          <p:nvPr>
            <p:ph type="title"/>
          </p:nvPr>
        </p:nvSpPr>
        <p:spPr>
          <a:xfrm>
            <a:off x="683587" y="713677"/>
            <a:ext cx="4434823" cy="3020519"/>
          </a:xfrm>
        </p:spPr>
        <p:txBody>
          <a:bodyPr anchor="b">
            <a:normAutofit/>
          </a:bodyPr>
          <a:lstStyle>
            <a:lvl1pPr>
              <a:defRPr sz="36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FB7118AF-C54D-406D-AABE-AED6576D1281}"/>
              </a:ext>
            </a:extLst>
          </p:cNvPr>
          <p:cNvSpPr>
            <a:spLocks noGrp="1"/>
          </p:cNvSpPr>
          <p:nvPr>
            <p:ph type="pic" idx="1"/>
          </p:nvPr>
        </p:nvSpPr>
        <p:spPr>
          <a:xfrm>
            <a:off x="5698672" y="713677"/>
            <a:ext cx="5304977" cy="543064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0" name="Right Triangle 39">
            <a:extLst>
              <a:ext uri="{FF2B5EF4-FFF2-40B4-BE49-F238E27FC236}">
                <a16:creationId xmlns:a16="http://schemas.microsoft.com/office/drawing/2014/main" id="{205CDEB9-8DED-4711-8140-4C943FC2CDA0}"/>
              </a:ext>
              <a:ext uri="{C183D7F6-B498-43B3-948B-1728B52AA6E4}">
                <adec:decorative xmlns:adec="http://schemas.microsoft.com/office/drawing/2017/decorative" val="1"/>
              </a:ext>
            </a:extLst>
          </p:cNvPr>
          <p:cNvSpPr/>
          <p:nvPr/>
        </p:nvSpPr>
        <p:spPr>
          <a:xfrm rot="13500000">
            <a:off x="-281093" y="314330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 name="Text Placeholder 3">
            <a:extLst>
              <a:ext uri="{FF2B5EF4-FFF2-40B4-BE49-F238E27FC236}">
                <a16:creationId xmlns:a16="http://schemas.microsoft.com/office/drawing/2014/main" id="{02E13C3F-6360-4760-9477-C3831A6E26EF}"/>
              </a:ext>
            </a:extLst>
          </p:cNvPr>
          <p:cNvSpPr>
            <a:spLocks noGrp="1"/>
          </p:cNvSpPr>
          <p:nvPr>
            <p:ph type="body" sz="half" idx="2"/>
          </p:nvPr>
        </p:nvSpPr>
        <p:spPr>
          <a:xfrm>
            <a:off x="683587" y="3970330"/>
            <a:ext cx="4434823" cy="2173992"/>
          </a:xfrm>
        </p:spPr>
        <p:txBody>
          <a:bodyPr/>
          <a:lstStyle>
            <a:lvl1pPr marL="0" indent="0">
              <a:buNone/>
              <a:defRPr lang="en-US" sz="2400" b="0" i="1"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92D3B-60EE-4FC5-9ED7-4445300844CA}"/>
              </a:ext>
            </a:extLst>
          </p:cNvPr>
          <p:cNvSpPr>
            <a:spLocks noGrp="1"/>
          </p:cNvSpPr>
          <p:nvPr>
            <p:ph type="dt" sz="half" idx="10"/>
          </p:nvPr>
        </p:nvSpPr>
        <p:spPr/>
        <p:txBody>
          <a:bodyPr/>
          <a:lstStyle/>
          <a:p>
            <a:fld id="{8F72BA41-EC5B-4197-BCC8-0FD2E523CD7A}" type="datetimeFigureOut">
              <a:rPr lang="en-US" smtClean="0"/>
              <a:t>11/1/21</a:t>
            </a:fld>
            <a:endParaRPr lang="en-US"/>
          </a:p>
        </p:txBody>
      </p:sp>
      <p:sp>
        <p:nvSpPr>
          <p:cNvPr id="6" name="Footer Placeholder 5">
            <a:extLst>
              <a:ext uri="{FF2B5EF4-FFF2-40B4-BE49-F238E27FC236}">
                <a16:creationId xmlns:a16="http://schemas.microsoft.com/office/drawing/2014/main" id="{5BCF831E-9B19-4936-8BC9-F62A9B118B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71E1D1-F7A2-40D0-91DA-07468A9651E7}"/>
              </a:ext>
            </a:extLst>
          </p:cNvPr>
          <p:cNvSpPr>
            <a:spLocks noGrp="1"/>
          </p:cNvSpPr>
          <p:nvPr>
            <p:ph type="sldNum" sz="quarter" idx="12"/>
          </p:nvPr>
        </p:nvSpPr>
        <p:spPr/>
        <p:txBody>
          <a:bodyPr/>
          <a:lstStyle/>
          <a:p>
            <a:fld id="{BE15108C-154A-4A5A-9C05-91A49A422BA7}" type="slidenum">
              <a:rPr lang="en-US" smtClean="0"/>
              <a:t>‹#›</a:t>
            </a:fld>
            <a:endParaRPr lang="en-US"/>
          </a:p>
        </p:txBody>
      </p:sp>
    </p:spTree>
    <p:extLst>
      <p:ext uri="{BB962C8B-B14F-4D97-AF65-F5344CB8AC3E}">
        <p14:creationId xmlns:p14="http://schemas.microsoft.com/office/powerpoint/2010/main" val="3539816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BDF0D99C-5D42-41C6-A50C-C4E2D6B2A36E}"/>
              </a:ext>
              <a:ext uri="{C183D7F6-B498-43B3-948B-1728B52AA6E4}">
                <adec:decorative xmlns:adec="http://schemas.microsoft.com/office/drawing/2017/decorative" val="1"/>
              </a:ext>
            </a:extLst>
          </p:cNvPr>
          <p:cNvGrpSpPr/>
          <p:nvPr/>
        </p:nvGrpSpPr>
        <p:grpSpPr>
          <a:xfrm>
            <a:off x="-6214" y="-1"/>
            <a:ext cx="12214827" cy="6858000"/>
            <a:chOff x="-6214" y="-1"/>
            <a:chExt cx="12214827" cy="6858000"/>
          </a:xfrm>
        </p:grpSpPr>
        <p:cxnSp>
          <p:nvCxnSpPr>
            <p:cNvPr id="40" name="Straight Connector 39">
              <a:extLst>
                <a:ext uri="{FF2B5EF4-FFF2-40B4-BE49-F238E27FC236}">
                  <a16:creationId xmlns:a16="http://schemas.microsoft.com/office/drawing/2014/main" id="{5F28962D-50BA-43F8-8863-28ECE711D3FC}"/>
                </a:ext>
              </a:extLst>
            </p:cNvPr>
            <p:cNvCxnSpPr>
              <a:cxnSpLocks/>
            </p:cNvCxnSpPr>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80F5939-D4E0-46FD-9A5A-5D648E381092}"/>
                </a:ext>
              </a:extLst>
            </p:cNvPr>
            <p:cNvCxnSpPr>
              <a:cxnSpLocks/>
            </p:cNvCxnSpPr>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8633D331-78CB-40A1-B167-8185EC5D707B}"/>
                </a:ext>
              </a:extLst>
            </p:cNvPr>
            <p:cNvCxnSpPr>
              <a:cxnSpLocks/>
            </p:cNvCxnSpPr>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512E4B1-E78E-49E7-AA36-374CC1B084E4}"/>
                </a:ext>
              </a:extLst>
            </p:cNvPr>
            <p:cNvCxnSpPr>
              <a:cxnSpLocks/>
            </p:cNvCxnSpPr>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7D46340-CBFC-490F-B44E-7AA8FBF58B05}"/>
                </a:ext>
              </a:extLst>
            </p:cNvPr>
            <p:cNvCxnSpPr>
              <a:cxnSpLocks/>
            </p:cNvCxnSpPr>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3575C26C-3EBD-4AA9-BA4D-2561E295D65D}"/>
                </a:ext>
              </a:extLst>
            </p:cNvPr>
            <p:cNvCxnSpPr>
              <a:cxnSpLocks/>
            </p:cNvCxnSpPr>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35DB6BE-E065-4559-BF5C-36B56B379040}"/>
                </a:ext>
              </a:extLst>
            </p:cNvPr>
            <p:cNvCxnSpPr>
              <a:cxnSpLocks/>
            </p:cNvCxnSpPr>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3DA54272-CD9D-4F68-BBAB-4F0C0C3EC635}"/>
                </a:ext>
              </a:extLst>
            </p:cNvPr>
            <p:cNvCxnSpPr>
              <a:cxnSpLocks/>
            </p:cNvCxnSpPr>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A002CE8F-9256-4F2C-B474-58873717119E}"/>
                </a:ext>
              </a:extLst>
            </p:cNvPr>
            <p:cNvCxnSpPr>
              <a:cxnSpLocks/>
            </p:cNvCxnSpPr>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9C9DE9F-4252-401D-913E-B74C9E326F98}"/>
                </a:ext>
              </a:extLst>
            </p:cNvPr>
            <p:cNvCxnSpPr>
              <a:cxnSpLocks/>
            </p:cNvCxnSpPr>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FE4E69B-534F-4A80-9E1C-798BEE1B0795}"/>
                </a:ext>
              </a:extLst>
            </p:cNvPr>
            <p:cNvCxnSpPr>
              <a:cxnSpLocks/>
            </p:cNvCxnSpPr>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7564E1C-009C-4832-AE8D-E98286693F0C}"/>
                </a:ext>
              </a:extLst>
            </p:cNvPr>
            <p:cNvCxnSpPr>
              <a:cxnSpLocks/>
            </p:cNvCxnSpPr>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4305DF1C-5801-43F2-A8B9-5351369418C0}"/>
                </a:ext>
              </a:extLst>
            </p:cNvPr>
            <p:cNvCxnSpPr>
              <a:cxnSpLocks/>
            </p:cNvCxnSpPr>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06E71C8-0783-4E17-9B34-F51231DD2954}"/>
                </a:ext>
              </a:extLst>
            </p:cNvPr>
            <p:cNvCxnSpPr>
              <a:cxnSpLocks/>
            </p:cNvCxnSpPr>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FD908F17-2A89-4B0A-A2EA-692390969FE0}"/>
                </a:ext>
              </a:extLst>
            </p:cNvPr>
            <p:cNvCxnSpPr>
              <a:cxnSpLocks/>
            </p:cNvCxnSpPr>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BE22751-380F-44F9-BEED-0A553CF87BE5}"/>
                </a:ext>
              </a:extLst>
            </p:cNvPr>
            <p:cNvCxnSpPr>
              <a:cxnSpLocks/>
            </p:cNvCxnSpPr>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77B27910-846F-4E4E-B588-F5B2E026FE96}"/>
                </a:ext>
              </a:extLst>
            </p:cNvPr>
            <p:cNvCxnSpPr>
              <a:cxnSpLocks/>
            </p:cNvCxnSpPr>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E6E0501E-134E-46D7-984F-3A382B0BB29B}"/>
                </a:ext>
              </a:extLst>
            </p:cNvPr>
            <p:cNvCxnSpPr>
              <a:cxnSpLocks/>
            </p:cNvCxnSpPr>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90A83974-CBD7-4A69-9D84-2D3BBDE027A5}"/>
                </a:ext>
              </a:extLst>
            </p:cNvPr>
            <p:cNvCxnSpPr>
              <a:cxnSpLocks/>
            </p:cNvCxnSpPr>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id="{A503E931-00D4-4B0C-BC69-49FE5C766518}"/>
                </a:ext>
              </a:extLst>
            </p:cNvPr>
            <p:cNvCxnSpPr>
              <a:cxnSpLocks/>
            </p:cNvCxnSpPr>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97732A30-BE2F-4D71-BC37-60F7B44591B9}"/>
                </a:ext>
              </a:extLst>
            </p:cNvPr>
            <p:cNvCxnSpPr>
              <a:cxnSpLocks/>
            </p:cNvCxnSpPr>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0C8EB840-DE7D-4E67-989C-F4D8F50E15BD}"/>
                </a:ext>
              </a:extLst>
            </p:cNvPr>
            <p:cNvCxnSpPr>
              <a:cxnSpLocks/>
            </p:cNvCxnSpPr>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F05D2CC2-53CC-487E-A72E-42B1E9B18460}"/>
                </a:ext>
              </a:extLst>
            </p:cNvPr>
            <p:cNvCxnSpPr>
              <a:cxnSpLocks/>
            </p:cNvCxnSpPr>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03A12D6B-1D60-4F26-8FB9-74AD5B070BDF}"/>
                </a:ext>
              </a:extLst>
            </p:cNvPr>
            <p:cNvCxnSpPr>
              <a:cxnSpLocks/>
            </p:cNvCxnSpPr>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41895D00-2D63-443C-95A8-5EB6E5EECBFF}"/>
                </a:ext>
              </a:extLst>
            </p:cNvPr>
            <p:cNvCxnSpPr>
              <a:cxnSpLocks/>
            </p:cNvCxnSpPr>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7" name="Straight Connector 66">
              <a:extLst>
                <a:ext uri="{FF2B5EF4-FFF2-40B4-BE49-F238E27FC236}">
                  <a16:creationId xmlns:a16="http://schemas.microsoft.com/office/drawing/2014/main" id="{6AC50652-2A56-4382-95D0-971644EE0FA9}"/>
                </a:ext>
              </a:extLst>
            </p:cNvPr>
            <p:cNvCxnSpPr>
              <a:cxnSpLocks/>
            </p:cNvCxnSpPr>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8" name="Straight Connector 67">
              <a:extLst>
                <a:ext uri="{FF2B5EF4-FFF2-40B4-BE49-F238E27FC236}">
                  <a16:creationId xmlns:a16="http://schemas.microsoft.com/office/drawing/2014/main" id="{DA50A374-8880-482D-B54F-F74E0D7BE187}"/>
                </a:ext>
              </a:extLst>
            </p:cNvPr>
            <p:cNvCxnSpPr>
              <a:cxnSpLocks/>
            </p:cNvCxnSpPr>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69" name="Straight Connector 68">
              <a:extLst>
                <a:ext uri="{FF2B5EF4-FFF2-40B4-BE49-F238E27FC236}">
                  <a16:creationId xmlns:a16="http://schemas.microsoft.com/office/drawing/2014/main" id="{C66364D8-CCC7-4AAF-94BC-766EC160D99E}"/>
                </a:ext>
              </a:extLst>
            </p:cNvPr>
            <p:cNvCxnSpPr>
              <a:cxnSpLocks/>
            </p:cNvCxnSpPr>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0" name="Straight Connector 69">
              <a:extLst>
                <a:ext uri="{FF2B5EF4-FFF2-40B4-BE49-F238E27FC236}">
                  <a16:creationId xmlns:a16="http://schemas.microsoft.com/office/drawing/2014/main" id="{4A0DC409-26E2-4453-89FD-745EA849BE7F}"/>
                </a:ext>
              </a:extLst>
            </p:cNvPr>
            <p:cNvCxnSpPr>
              <a:cxnSpLocks/>
            </p:cNvCxnSpPr>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239ED039-D66C-4A5E-AA35-E7A5FA2E64C2}"/>
                </a:ext>
              </a:extLst>
            </p:cNvPr>
            <p:cNvCxnSpPr>
              <a:cxnSpLocks/>
            </p:cNvCxnSpPr>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C72C13DC-161E-49CF-96B5-5383AA052AB7}"/>
                </a:ext>
              </a:extLst>
            </p:cNvPr>
            <p:cNvCxnSpPr>
              <a:cxnSpLocks/>
            </p:cNvCxnSpPr>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2" name="Title Placeholder 1">
            <a:extLst>
              <a:ext uri="{FF2B5EF4-FFF2-40B4-BE49-F238E27FC236}">
                <a16:creationId xmlns:a16="http://schemas.microsoft.com/office/drawing/2014/main" id="{05103067-48DA-458C-99F6-9921C19A802A}"/>
              </a:ext>
            </a:extLst>
          </p:cNvPr>
          <p:cNvSpPr>
            <a:spLocks noGrp="1"/>
          </p:cNvSpPr>
          <p:nvPr>
            <p:ph type="title"/>
          </p:nvPr>
        </p:nvSpPr>
        <p:spPr>
          <a:xfrm>
            <a:off x="691079" y="725951"/>
            <a:ext cx="10325000" cy="1442463"/>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CB86862-507E-4F73-890F-3B77BCFA3FA2}"/>
              </a:ext>
            </a:extLst>
          </p:cNvPr>
          <p:cNvSpPr>
            <a:spLocks noGrp="1"/>
          </p:cNvSpPr>
          <p:nvPr>
            <p:ph type="body" idx="1"/>
          </p:nvPr>
        </p:nvSpPr>
        <p:spPr>
          <a:xfrm>
            <a:off x="691079" y="2340131"/>
            <a:ext cx="10325000" cy="35644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EFBC0BB-AF05-4753-9159-41A16FBFC3B4}"/>
              </a:ext>
            </a:extLst>
          </p:cNvPr>
          <p:cNvSpPr>
            <a:spLocks noGrp="1"/>
          </p:cNvSpPr>
          <p:nvPr>
            <p:ph type="dt" sz="half" idx="2"/>
          </p:nvPr>
        </p:nvSpPr>
        <p:spPr>
          <a:xfrm>
            <a:off x="683587" y="6215870"/>
            <a:ext cx="3843779" cy="417126"/>
          </a:xfrm>
          <a:prstGeom prst="rect">
            <a:avLst/>
          </a:prstGeom>
        </p:spPr>
        <p:txBody>
          <a:bodyPr vert="horz" lIns="91440" tIns="45720" rIns="91440" bIns="45720" rtlCol="0" anchor="ctr"/>
          <a:lstStyle>
            <a:lvl1pPr algn="l">
              <a:defRPr sz="900">
                <a:solidFill>
                  <a:schemeClr val="tx1">
                    <a:tint val="75000"/>
                  </a:schemeClr>
                </a:solidFill>
              </a:defRPr>
            </a:lvl1pPr>
          </a:lstStyle>
          <a:p>
            <a:fld id="{8F72BA41-EC5B-4197-BCC8-0FD2E523CD7A}" type="datetimeFigureOut">
              <a:rPr lang="en-US" smtClean="0"/>
              <a:pPr/>
              <a:t>11/1/21</a:t>
            </a:fld>
            <a:endParaRPr lang="en-US" dirty="0"/>
          </a:p>
        </p:txBody>
      </p:sp>
      <p:sp>
        <p:nvSpPr>
          <p:cNvPr id="5" name="Footer Placeholder 4">
            <a:extLst>
              <a:ext uri="{FF2B5EF4-FFF2-40B4-BE49-F238E27FC236}">
                <a16:creationId xmlns:a16="http://schemas.microsoft.com/office/drawing/2014/main" id="{28362F82-EA1A-4B02-8A64-3B44C0D9DAC6}"/>
              </a:ext>
            </a:extLst>
          </p:cNvPr>
          <p:cNvSpPr>
            <a:spLocks noGrp="1"/>
          </p:cNvSpPr>
          <p:nvPr>
            <p:ph type="ftr" sz="quarter" idx="3"/>
          </p:nvPr>
        </p:nvSpPr>
        <p:spPr>
          <a:xfrm>
            <a:off x="691078" y="236364"/>
            <a:ext cx="4114800" cy="417126"/>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9C5EF32-1CA9-4CDA-8182-2FB0C30A0F6F}"/>
              </a:ext>
            </a:extLst>
          </p:cNvPr>
          <p:cNvSpPr>
            <a:spLocks noGrp="1"/>
          </p:cNvSpPr>
          <p:nvPr>
            <p:ph type="sldNum" sz="quarter" idx="4"/>
          </p:nvPr>
        </p:nvSpPr>
        <p:spPr>
          <a:xfrm>
            <a:off x="11003649" y="6215870"/>
            <a:ext cx="979151" cy="417126"/>
          </a:xfrm>
          <a:prstGeom prst="rect">
            <a:avLst/>
          </a:prstGeom>
        </p:spPr>
        <p:txBody>
          <a:bodyPr vert="horz" lIns="91440" tIns="45720" rIns="91440" bIns="45720" rtlCol="0" anchor="ctr"/>
          <a:lstStyle>
            <a:lvl1pPr algn="ctr">
              <a:defRPr sz="900">
                <a:solidFill>
                  <a:schemeClr val="tx1">
                    <a:tint val="75000"/>
                  </a:schemeClr>
                </a:solidFill>
              </a:defRPr>
            </a:lvl1pPr>
          </a:lstStyle>
          <a:p>
            <a:fld id="{BE15108C-154A-4A5A-9C05-91A49A422BA7}" type="slidenum">
              <a:rPr lang="en-US" smtClean="0"/>
              <a:pPr/>
              <a:t>‹#›</a:t>
            </a:fld>
            <a:endParaRPr lang="en-US" dirty="0"/>
          </a:p>
        </p:txBody>
      </p:sp>
      <p:sp>
        <p:nvSpPr>
          <p:cNvPr id="7" name="Right Triangle 6">
            <a:extLst>
              <a:ext uri="{FF2B5EF4-FFF2-40B4-BE49-F238E27FC236}">
                <a16:creationId xmlns:a16="http://schemas.microsoft.com/office/drawing/2014/main" id="{63BAC6E0-ADAC-40FB-AF53-88FA5F83738C}"/>
              </a:ext>
              <a:ext uri="{C183D7F6-B498-43B3-948B-1728B52AA6E4}">
                <adec:decorative xmlns:adec="http://schemas.microsoft.com/office/drawing/2017/decorative" val="1"/>
              </a:ext>
            </a:extLst>
          </p:cNvPr>
          <p:cNvSpPr/>
          <p:nvPr/>
        </p:nvSpPr>
        <p:spPr>
          <a:xfrm rot="13500000">
            <a:off x="-281094" y="1516214"/>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913516837"/>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9" r:id="rId6"/>
    <p:sldLayoutId id="2147483724" r:id="rId7"/>
    <p:sldLayoutId id="2147483725" r:id="rId8"/>
    <p:sldLayoutId id="2147483726" r:id="rId9"/>
    <p:sldLayoutId id="2147483728" r:id="rId10"/>
    <p:sldLayoutId id="2147483727" r:id="rId11"/>
  </p:sldLayoutIdLst>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tx2">
            <a:lumMod val="50000"/>
            <a:lumOff val="50000"/>
          </a:schemeClr>
        </a:buClr>
        <a:buSzPct val="75000"/>
        <a:buFont typeface="Wingdings" panose="05000000000000000000" pitchFamily="2" charset="2"/>
        <a:buChar char="§"/>
        <a:defRPr sz="2000" kern="1200">
          <a:solidFill>
            <a:schemeClr val="tx2"/>
          </a:solidFill>
          <a:latin typeface="+mn-lt"/>
          <a:ea typeface="+mn-ea"/>
          <a:cs typeface="+mn-cs"/>
        </a:defRPr>
      </a:lvl1pPr>
      <a:lvl2pPr marL="4572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800" kern="1200">
          <a:solidFill>
            <a:schemeClr val="tx2"/>
          </a:solidFill>
          <a:latin typeface="+mn-lt"/>
          <a:ea typeface="+mn-ea"/>
          <a:cs typeface="+mn-cs"/>
        </a:defRPr>
      </a:lvl2pPr>
      <a:lvl3pPr marL="6858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600" kern="1200">
          <a:solidFill>
            <a:schemeClr val="tx2"/>
          </a:solidFill>
          <a:latin typeface="+mn-lt"/>
          <a:ea typeface="+mn-ea"/>
          <a:cs typeface="+mn-cs"/>
        </a:defRPr>
      </a:lvl3pPr>
      <a:lvl4pPr marL="9144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4pPr>
      <a:lvl5pPr marL="1143000" indent="-228600" algn="l" defTabSz="914400" rtl="0" eaLnBrk="1" latinLnBrk="0" hangingPunct="1">
        <a:lnSpc>
          <a:spcPct val="110000"/>
        </a:lnSpc>
        <a:spcBef>
          <a:spcPts val="500"/>
        </a:spcBef>
        <a:buClr>
          <a:schemeClr val="tx2">
            <a:lumMod val="50000"/>
            <a:lumOff val="50000"/>
          </a:schemeClr>
        </a:buClr>
        <a:buSzPct val="75000"/>
        <a:buFont typeface="Wingdings" panose="05000000000000000000" pitchFamily="2"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187D111-0A9D-421B-84EB-FC5811C3A9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1" name="Group 10">
            <a:extLst>
              <a:ext uri="{FF2B5EF4-FFF2-40B4-BE49-F238E27FC236}">
                <a16:creationId xmlns:a16="http://schemas.microsoft.com/office/drawing/2014/main" id="{CEC7A2BB-E03E-436B-ABA5-3EBC8FB4066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2" name="Straight Connector 11">
              <a:extLst>
                <a:ext uri="{FF2B5EF4-FFF2-40B4-BE49-F238E27FC236}">
                  <a16:creationId xmlns:a16="http://schemas.microsoft.com/office/drawing/2014/main" id="{A6DC0849-A033-4B02-97FE-B41AD9A866F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3ADCA7D-864A-49AD-B820-102F220EA768}"/>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957E947-1347-4EB3-89EB-DF85D94E26D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98B5FAB9-675C-4906-A39C-BCFD6892943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C524971-DA3C-4B74-A99D-95CECD50C92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92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DDBDB683-BC6A-4522-82A5-C745720150B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5931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41560A9-0B55-472F-8261-6951E27C524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4271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FD874A14-7926-47E8-947C-904C98B0E0F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2610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3E5598F-2EAC-49C0-B77B-95438A8EDD5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0949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FC8993AC-196C-48AC-BCE3-3E71814D916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09289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D517F3CA-CF3E-4CD8-B001-2BDF09D7672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0762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F5237402-E5C4-470B-955F-F3A88677651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059680"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315EAA5-98ED-4276-880E-4E3789CEAAB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043074"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77F94794-653E-45B6-811B-8081788A0ED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026468"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A82DE38F-FC85-4274-8C84-8E75162E6A8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009862"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D4AF14C3-798E-4C02-A6B4-165D003D721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53D4C15-2F93-446B-AF2D-82072EC01A2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E09026E7-4EC6-47AE-A989-318A5CA6BA7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1459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6DEDA5A-47AA-4ED0-897C-C0B1873B6F5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57478"/>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4061821F-242E-4E40-B305-9048634C0FC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0035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0734AE8-EEDD-4DCB-9723-087DC2ECC63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343240"/>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6DB511B-1563-4336-AFBB-D561A7C0B4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886121"/>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B5CEC4A9-4067-4D92-A28E-EE8152717CA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429002"/>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AB783B25-A3A3-45C4-B04C-A116442505B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971883"/>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031178CD-3DE0-4C42-811C-7BC881FBF64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514764"/>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1926C508-8BE5-4ACF-A219-09B5D995BF5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057645"/>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1B58DEC2-3409-477A-84B4-A5D297FB01B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600526"/>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AEE3E226-6EDA-4FC4-B670-9590DD5CE7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6BC874A8-EE7F-4F92-AAEA-40B18D93916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143407"/>
              <a:ext cx="12192000" cy="0"/>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23D647B-0C43-4C02-9BD2-A01859FD19D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84225" y="171716"/>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1C6DE01B-DD35-4B52-A72E-57E60E22635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508412" y="173267"/>
              <a:ext cx="0" cy="6511464"/>
            </a:xfrm>
            <a:prstGeom prst="line">
              <a:avLst/>
            </a:prstGeom>
            <a:ln w="12700">
              <a:solidFill>
                <a:srgbClr val="BCBCBC">
                  <a:alpha val="29804"/>
                </a:srgbClr>
              </a:solidFill>
              <a:prstDash val="sysDot"/>
            </a:ln>
          </p:spPr>
          <p:style>
            <a:lnRef idx="1">
              <a:schemeClr val="accent1"/>
            </a:lnRef>
            <a:fillRef idx="0">
              <a:schemeClr val="accent1"/>
            </a:fillRef>
            <a:effectRef idx="0">
              <a:schemeClr val="accent1"/>
            </a:effectRef>
            <a:fontRef idx="minor">
              <a:schemeClr val="tx1"/>
            </a:fontRef>
          </p:style>
        </p:cxnSp>
      </p:grpSp>
      <p:sp>
        <p:nvSpPr>
          <p:cNvPr id="44" name="Right Triangle 43">
            <a:extLst>
              <a:ext uri="{FF2B5EF4-FFF2-40B4-BE49-F238E27FC236}">
                <a16:creationId xmlns:a16="http://schemas.microsoft.com/office/drawing/2014/main" id="{218D3B53-4071-48E8-9CB1-4566DAFA0B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500000">
            <a:off x="-279642" y="2600449"/>
            <a:ext cx="568289" cy="568289"/>
          </a:xfrm>
          <a:prstGeom prst="rtTriangle">
            <a:avLst/>
          </a:prstGeom>
          <a:solidFill>
            <a:schemeClr val="accent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C51AB378-CB35-7D4E-BA37-921CB0576569}"/>
              </a:ext>
            </a:extLst>
          </p:cNvPr>
          <p:cNvSpPr>
            <a:spLocks noGrp="1"/>
          </p:cNvSpPr>
          <p:nvPr>
            <p:ph type="ctrTitle"/>
          </p:nvPr>
        </p:nvSpPr>
        <p:spPr>
          <a:xfrm>
            <a:off x="684224" y="746840"/>
            <a:ext cx="7531262" cy="2510445"/>
          </a:xfrm>
        </p:spPr>
        <p:txBody>
          <a:bodyPr>
            <a:normAutofit/>
          </a:bodyPr>
          <a:lstStyle/>
          <a:p>
            <a:r>
              <a:rPr lang="en-US" dirty="0"/>
              <a:t>Doe 464533 v N.D. </a:t>
            </a:r>
            <a:br>
              <a:rPr lang="en-US" dirty="0"/>
            </a:br>
            <a:r>
              <a:rPr lang="en-US" sz="2400" dirty="0"/>
              <a:t>2016 ONSC 541</a:t>
            </a:r>
            <a:endParaRPr lang="en-US" dirty="0"/>
          </a:p>
        </p:txBody>
      </p:sp>
      <p:sp>
        <p:nvSpPr>
          <p:cNvPr id="3" name="Subtitle 2">
            <a:extLst>
              <a:ext uri="{FF2B5EF4-FFF2-40B4-BE49-F238E27FC236}">
                <a16:creationId xmlns:a16="http://schemas.microsoft.com/office/drawing/2014/main" id="{E2953864-FBF3-A140-BC51-6F0E59A11AD6}"/>
              </a:ext>
            </a:extLst>
          </p:cNvPr>
          <p:cNvSpPr>
            <a:spLocks noGrp="1"/>
          </p:cNvSpPr>
          <p:nvPr>
            <p:ph type="subTitle" idx="1"/>
          </p:nvPr>
        </p:nvSpPr>
        <p:spPr>
          <a:xfrm>
            <a:off x="684225" y="3425899"/>
            <a:ext cx="5887294" cy="2309737"/>
          </a:xfrm>
        </p:spPr>
        <p:txBody>
          <a:bodyPr>
            <a:normAutofit/>
          </a:bodyPr>
          <a:lstStyle/>
          <a:p>
            <a:r>
              <a:rPr lang="en-US" sz="2800" dirty="0"/>
              <a:t>Revenge Porn &amp; Civil Liability</a:t>
            </a:r>
          </a:p>
          <a:p>
            <a:r>
              <a:rPr lang="en-US" sz="1600" dirty="0"/>
              <a:t>Annelise Harnanan</a:t>
            </a:r>
          </a:p>
          <a:p>
            <a:r>
              <a:rPr lang="en-US" sz="1600" dirty="0"/>
              <a:t>November 1, 2021</a:t>
            </a:r>
          </a:p>
          <a:p>
            <a:endParaRPr lang="en-US" dirty="0"/>
          </a:p>
        </p:txBody>
      </p:sp>
      <p:pic>
        <p:nvPicPr>
          <p:cNvPr id="4" name="Picture 3">
            <a:extLst>
              <a:ext uri="{FF2B5EF4-FFF2-40B4-BE49-F238E27FC236}">
                <a16:creationId xmlns:a16="http://schemas.microsoft.com/office/drawing/2014/main" id="{2844157C-6C14-4337-AE48-8297BCEF3B2C}"/>
              </a:ext>
            </a:extLst>
          </p:cNvPr>
          <p:cNvPicPr>
            <a:picLocks noChangeAspect="1"/>
          </p:cNvPicPr>
          <p:nvPr/>
        </p:nvPicPr>
        <p:blipFill rotWithShape="1">
          <a:blip r:embed="rId3"/>
          <a:srcRect l="25104" r="15322" b="-2"/>
          <a:stretch/>
        </p:blipFill>
        <p:spPr>
          <a:xfrm>
            <a:off x="7872767" y="-1555"/>
            <a:ext cx="4309854" cy="6858000"/>
          </a:xfrm>
          <a:custGeom>
            <a:avLst/>
            <a:gdLst/>
            <a:ahLst/>
            <a:cxnLst/>
            <a:rect l="l" t="t" r="r" b="b"/>
            <a:pathLst>
              <a:path w="6129950" h="6861439">
                <a:moveTo>
                  <a:pt x="1687527" y="0"/>
                </a:moveTo>
                <a:lnTo>
                  <a:pt x="6129950" y="0"/>
                </a:lnTo>
                <a:lnTo>
                  <a:pt x="6129950" y="6858000"/>
                </a:lnTo>
                <a:lnTo>
                  <a:pt x="5040333" y="6858000"/>
                </a:lnTo>
                <a:lnTo>
                  <a:pt x="5040333" y="6861439"/>
                </a:lnTo>
                <a:lnTo>
                  <a:pt x="272442" y="6861439"/>
                </a:lnTo>
                <a:lnTo>
                  <a:pt x="196402" y="6549696"/>
                </a:lnTo>
                <a:cubicBezTo>
                  <a:pt x="-517926" y="3427393"/>
                  <a:pt x="946083" y="3323532"/>
                  <a:pt x="946083" y="1"/>
                </a:cubicBezTo>
                <a:lnTo>
                  <a:pt x="1687527" y="1"/>
                </a:lnTo>
                <a:close/>
              </a:path>
            </a:pathLst>
          </a:custGeom>
        </p:spPr>
      </p:pic>
    </p:spTree>
    <p:extLst>
      <p:ext uri="{BB962C8B-B14F-4D97-AF65-F5344CB8AC3E}">
        <p14:creationId xmlns:p14="http://schemas.microsoft.com/office/powerpoint/2010/main" val="1469203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3991C-F940-BB40-897C-6B01D6F328B9}"/>
              </a:ext>
            </a:extLst>
          </p:cNvPr>
          <p:cNvSpPr>
            <a:spLocks noGrp="1"/>
          </p:cNvSpPr>
          <p:nvPr>
            <p:ph type="title"/>
          </p:nvPr>
        </p:nvSpPr>
        <p:spPr/>
        <p:txBody>
          <a:bodyPr/>
          <a:lstStyle/>
          <a:p>
            <a:r>
              <a:rPr lang="en-US" dirty="0"/>
              <a:t>Stinson J’s Rationale</a:t>
            </a:r>
          </a:p>
        </p:txBody>
      </p:sp>
      <p:sp>
        <p:nvSpPr>
          <p:cNvPr id="3" name="Content Placeholder 2">
            <a:extLst>
              <a:ext uri="{FF2B5EF4-FFF2-40B4-BE49-F238E27FC236}">
                <a16:creationId xmlns:a16="http://schemas.microsoft.com/office/drawing/2014/main" id="{A112D13C-ECB4-1947-97E2-7BD8E8A97B91}"/>
              </a:ext>
            </a:extLst>
          </p:cNvPr>
          <p:cNvSpPr>
            <a:spLocks noGrp="1"/>
          </p:cNvSpPr>
          <p:nvPr>
            <p:ph idx="1"/>
          </p:nvPr>
        </p:nvSpPr>
        <p:spPr/>
        <p:txBody>
          <a:bodyPr>
            <a:normAutofit/>
          </a:bodyPr>
          <a:lstStyle/>
          <a:p>
            <a:r>
              <a:rPr lang="en-US" dirty="0"/>
              <a:t>Right to privacy (under certain circumstances) identified in Charter jurisprudence, common law to be developed in accordance with </a:t>
            </a:r>
            <a:r>
              <a:rPr lang="en-US" i="1" dirty="0"/>
              <a:t>Charter</a:t>
            </a:r>
            <a:r>
              <a:rPr lang="en-US" dirty="0"/>
              <a:t> values.</a:t>
            </a:r>
          </a:p>
          <a:p>
            <a:r>
              <a:rPr lang="en-US" dirty="0"/>
              <a:t>Following the ONCA’s reasoning in </a:t>
            </a:r>
            <a:r>
              <a:rPr lang="en-US" i="1" dirty="0"/>
              <a:t>Jones, </a:t>
            </a:r>
            <a:r>
              <a:rPr lang="en-US" dirty="0"/>
              <a:t>and its reliance on Prosser’s four categories, Stinson introduces a new tort of “public disclosure of private facts” based on Prosser’s 2</a:t>
            </a:r>
            <a:r>
              <a:rPr lang="en-US" baseline="30000" dirty="0"/>
              <a:t>nd</a:t>
            </a:r>
            <a:r>
              <a:rPr lang="en-US" dirty="0"/>
              <a:t> category.</a:t>
            </a:r>
            <a:endParaRPr lang="en-CA" dirty="0"/>
          </a:p>
          <a:p>
            <a:r>
              <a:rPr lang="en-CA" dirty="0"/>
              <a:t>[45] To permit someone who has been </a:t>
            </a:r>
            <a:r>
              <a:rPr lang="en-CA" b="1" dirty="0"/>
              <a:t>confidentially entrusted </a:t>
            </a:r>
            <a:r>
              <a:rPr lang="en-CA" dirty="0"/>
              <a:t>with such details – and in particular </a:t>
            </a:r>
            <a:r>
              <a:rPr lang="en-CA" b="1" dirty="0"/>
              <a:t>intimate images </a:t>
            </a:r>
            <a:r>
              <a:rPr lang="en-CA" dirty="0"/>
              <a:t>- to intentionally reveal them to the world via the Internet, without legal recourse, </a:t>
            </a:r>
            <a:r>
              <a:rPr lang="en-CA" b="1" dirty="0"/>
              <a:t>would be to leave a gap </a:t>
            </a:r>
            <a:r>
              <a:rPr lang="en-CA" dirty="0"/>
              <a:t>in our system of remedies.</a:t>
            </a:r>
            <a:endParaRPr lang="en-US" dirty="0"/>
          </a:p>
          <a:p>
            <a:endParaRPr lang="en-US" dirty="0"/>
          </a:p>
        </p:txBody>
      </p:sp>
    </p:spTree>
    <p:extLst>
      <p:ext uri="{BB962C8B-B14F-4D97-AF65-F5344CB8AC3E}">
        <p14:creationId xmlns:p14="http://schemas.microsoft.com/office/powerpoint/2010/main" val="2284002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A31EE-34FD-F643-9661-EC296F7880CC}"/>
              </a:ext>
            </a:extLst>
          </p:cNvPr>
          <p:cNvSpPr>
            <a:spLocks noGrp="1"/>
          </p:cNvSpPr>
          <p:nvPr>
            <p:ph type="title"/>
          </p:nvPr>
        </p:nvSpPr>
        <p:spPr/>
        <p:txBody>
          <a:bodyPr>
            <a:normAutofit/>
          </a:bodyPr>
          <a:lstStyle/>
          <a:p>
            <a:r>
              <a:rPr lang="en-US" dirty="0"/>
              <a:t>Invasion of Privacy: Public Disclosure of Private Facts</a:t>
            </a:r>
          </a:p>
        </p:txBody>
      </p:sp>
      <p:sp>
        <p:nvSpPr>
          <p:cNvPr id="3" name="Content Placeholder 2">
            <a:extLst>
              <a:ext uri="{FF2B5EF4-FFF2-40B4-BE49-F238E27FC236}">
                <a16:creationId xmlns:a16="http://schemas.microsoft.com/office/drawing/2014/main" id="{6D14354A-B0E7-7148-B649-D35D18BA3ED0}"/>
              </a:ext>
            </a:extLst>
          </p:cNvPr>
          <p:cNvSpPr>
            <a:spLocks noGrp="1"/>
          </p:cNvSpPr>
          <p:nvPr>
            <p:ph idx="1"/>
          </p:nvPr>
        </p:nvSpPr>
        <p:spPr/>
        <p:txBody>
          <a:bodyPr/>
          <a:lstStyle/>
          <a:p>
            <a:r>
              <a:rPr lang="en-US" dirty="0"/>
              <a:t>Stinson J adopts the formulation from the </a:t>
            </a:r>
            <a:r>
              <a:rPr lang="en-US" i="1" dirty="0"/>
              <a:t>Restatement (second) of Torts (2010)</a:t>
            </a:r>
            <a:r>
              <a:rPr lang="en-US" dirty="0"/>
              <a:t> with a minor modification:</a:t>
            </a:r>
          </a:p>
          <a:p>
            <a:pPr lvl="1"/>
            <a:r>
              <a:rPr lang="en-US" sz="2000" dirty="0"/>
              <a:t>[46] […]</a:t>
            </a:r>
            <a:r>
              <a:rPr lang="en-CA" sz="2000" dirty="0"/>
              <a:t> One who </a:t>
            </a:r>
            <a:r>
              <a:rPr lang="en-CA" sz="2000" b="1" dirty="0"/>
              <a:t>gives publicity to a matter concerning the private life of another </a:t>
            </a:r>
            <a:r>
              <a:rPr lang="en-CA" sz="2000" dirty="0"/>
              <a:t>is subject to liability to the other for </a:t>
            </a:r>
            <a:r>
              <a:rPr lang="en-CA" sz="2000" u="sng" dirty="0"/>
              <a:t>invasion of the other’s privacy</a:t>
            </a:r>
            <a:r>
              <a:rPr lang="en-CA" sz="2000" dirty="0"/>
              <a:t>, if the matter publicized or the act of the publication (a) </a:t>
            </a:r>
            <a:r>
              <a:rPr lang="en-CA" sz="2000" b="1" dirty="0"/>
              <a:t>would be highly offensive to a reasonable person</a:t>
            </a:r>
            <a:r>
              <a:rPr lang="en-CA" sz="2000" dirty="0"/>
              <a:t>, and (b) is </a:t>
            </a:r>
            <a:r>
              <a:rPr lang="en-CA" sz="2000" b="1" dirty="0"/>
              <a:t>not of legitimate concern </a:t>
            </a:r>
            <a:r>
              <a:rPr lang="en-CA" sz="2000" dirty="0"/>
              <a:t>to the public.</a:t>
            </a:r>
          </a:p>
        </p:txBody>
      </p:sp>
    </p:spTree>
    <p:extLst>
      <p:ext uri="{BB962C8B-B14F-4D97-AF65-F5344CB8AC3E}">
        <p14:creationId xmlns:p14="http://schemas.microsoft.com/office/powerpoint/2010/main" val="649506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F9CD3-ADFB-5B4B-B75A-83958B65E8A5}"/>
              </a:ext>
            </a:extLst>
          </p:cNvPr>
          <p:cNvSpPr>
            <a:spLocks noGrp="1"/>
          </p:cNvSpPr>
          <p:nvPr>
            <p:ph type="title"/>
          </p:nvPr>
        </p:nvSpPr>
        <p:spPr/>
        <p:txBody>
          <a:bodyPr/>
          <a:lstStyle/>
          <a:p>
            <a:r>
              <a:rPr lang="en-US" dirty="0"/>
              <a:t>Application</a:t>
            </a:r>
          </a:p>
        </p:txBody>
      </p:sp>
      <p:sp>
        <p:nvSpPr>
          <p:cNvPr id="3" name="Content Placeholder 2">
            <a:extLst>
              <a:ext uri="{FF2B5EF4-FFF2-40B4-BE49-F238E27FC236}">
                <a16:creationId xmlns:a16="http://schemas.microsoft.com/office/drawing/2014/main" id="{1B7CAA1B-2630-104F-AF52-2F9698BE6859}"/>
              </a:ext>
            </a:extLst>
          </p:cNvPr>
          <p:cNvSpPr>
            <a:spLocks noGrp="1"/>
          </p:cNvSpPr>
          <p:nvPr>
            <p:ph idx="1"/>
          </p:nvPr>
        </p:nvSpPr>
        <p:spPr/>
        <p:txBody>
          <a:bodyPr/>
          <a:lstStyle/>
          <a:p>
            <a:pPr marL="0" indent="0">
              <a:buNone/>
            </a:pPr>
            <a:r>
              <a:rPr lang="en-US" i="1" dirty="0"/>
              <a:t>Paragraph 47 of judgment:</a:t>
            </a:r>
          </a:p>
          <a:p>
            <a:r>
              <a:rPr lang="en-US" dirty="0"/>
              <a:t>Defendant posted on the Internet a privately-shared and highly personal intimate video recording of the plaintiff</a:t>
            </a:r>
          </a:p>
          <a:p>
            <a:r>
              <a:rPr lang="en-US" dirty="0"/>
              <a:t>In so doing, he made public an aspect of the plaintiff’s private life</a:t>
            </a:r>
          </a:p>
          <a:p>
            <a:r>
              <a:rPr lang="en-US" dirty="0"/>
              <a:t>A reasonable person would find such activity, involving unauthorized public disclosure of such a video, to be highly offensive</a:t>
            </a:r>
          </a:p>
          <a:p>
            <a:r>
              <a:rPr lang="en-US" dirty="0"/>
              <a:t>No legitimate public concern in him doing so.</a:t>
            </a:r>
          </a:p>
          <a:p>
            <a:endParaRPr lang="en-US" dirty="0"/>
          </a:p>
          <a:p>
            <a:pPr marL="0" indent="0">
              <a:buNone/>
            </a:pPr>
            <a:endParaRPr lang="en-US" dirty="0"/>
          </a:p>
        </p:txBody>
      </p:sp>
    </p:spTree>
    <p:extLst>
      <p:ext uri="{BB962C8B-B14F-4D97-AF65-F5344CB8AC3E}">
        <p14:creationId xmlns:p14="http://schemas.microsoft.com/office/powerpoint/2010/main" val="2624671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1F632-D5F8-374D-9A45-2C64B909825B}"/>
              </a:ext>
            </a:extLst>
          </p:cNvPr>
          <p:cNvSpPr>
            <a:spLocks noGrp="1"/>
          </p:cNvSpPr>
          <p:nvPr>
            <p:ph type="title"/>
          </p:nvPr>
        </p:nvSpPr>
        <p:spPr/>
        <p:txBody>
          <a:bodyPr/>
          <a:lstStyle/>
          <a:p>
            <a:r>
              <a:rPr lang="en-US" dirty="0"/>
              <a:t>Damages</a:t>
            </a:r>
          </a:p>
        </p:txBody>
      </p:sp>
      <p:sp>
        <p:nvSpPr>
          <p:cNvPr id="3" name="Content Placeholder 2">
            <a:extLst>
              <a:ext uri="{FF2B5EF4-FFF2-40B4-BE49-F238E27FC236}">
                <a16:creationId xmlns:a16="http://schemas.microsoft.com/office/drawing/2014/main" id="{907F68A4-79FF-2D4E-BD29-112934768B54}"/>
              </a:ext>
            </a:extLst>
          </p:cNvPr>
          <p:cNvSpPr>
            <a:spLocks noGrp="1"/>
          </p:cNvSpPr>
          <p:nvPr>
            <p:ph idx="1"/>
          </p:nvPr>
        </p:nvSpPr>
        <p:spPr/>
        <p:txBody>
          <a:bodyPr>
            <a:normAutofit fontScale="85000" lnSpcReduction="20000"/>
          </a:bodyPr>
          <a:lstStyle/>
          <a:p>
            <a:pPr marL="0" indent="0">
              <a:buNone/>
            </a:pPr>
            <a:r>
              <a:rPr lang="en-US" dirty="0"/>
              <a:t>Simplified Procedure, so damage claim capped at $100,000.</a:t>
            </a:r>
          </a:p>
          <a:p>
            <a:pPr marL="0" indent="0">
              <a:buNone/>
            </a:pPr>
            <a:r>
              <a:rPr lang="en-US" dirty="0"/>
              <a:t>No precedent, but reliance on sexual battery cases</a:t>
            </a:r>
          </a:p>
          <a:p>
            <a:r>
              <a:rPr lang="en-CA" i="1" dirty="0"/>
              <a:t>”In light of the nature of the wrong, the significant and ongoing impact of the defendant’s conduct on the plaintiff’s emotional and psychological health, and its similarity to the impact of a sexual assault, I agree that some assistance may be found in that category of cases.”</a:t>
            </a:r>
          </a:p>
          <a:p>
            <a:r>
              <a:rPr lang="en-CA" i="1" dirty="0"/>
              <a:t>Blackwater v </a:t>
            </a:r>
            <a:r>
              <a:rPr lang="en-CA" i="1" dirty="0" err="1"/>
              <a:t>Plint</a:t>
            </a:r>
            <a:r>
              <a:rPr lang="en-CA" i="1" dirty="0"/>
              <a:t>: </a:t>
            </a:r>
            <a:r>
              <a:rPr lang="en-CA" dirty="0"/>
              <a:t>Factors to be considered in fashioning non-pecuniary damages awarded in cases of sexual battery: </a:t>
            </a:r>
            <a:r>
              <a:rPr lang="en-CA" sz="1900" dirty="0"/>
              <a:t>circumstances of the assaults, the defendant, and consequences for the victim</a:t>
            </a:r>
            <a:endParaRPr lang="en-CA" sz="2100" dirty="0"/>
          </a:p>
          <a:p>
            <a:pPr marL="0" indent="0">
              <a:buNone/>
            </a:pPr>
            <a:r>
              <a:rPr lang="en-CA" dirty="0"/>
              <a:t>Therefore:</a:t>
            </a:r>
          </a:p>
          <a:p>
            <a:pPr marL="0" indent="0">
              <a:buNone/>
            </a:pPr>
            <a:r>
              <a:rPr lang="en-CA" dirty="0"/>
              <a:t>$50,000 in general damages</a:t>
            </a:r>
          </a:p>
          <a:p>
            <a:pPr marL="0" indent="0">
              <a:buNone/>
            </a:pPr>
            <a:r>
              <a:rPr lang="en-CA" dirty="0"/>
              <a:t>$25,000 in aggravated damages (breach of trust – an affront to their relationship)</a:t>
            </a:r>
          </a:p>
          <a:p>
            <a:pPr marL="0" indent="0">
              <a:buNone/>
            </a:pPr>
            <a:r>
              <a:rPr lang="en-CA" dirty="0"/>
              <a:t>$25,000 in punitive damages (no apology/ remorse on part of the defendant)</a:t>
            </a:r>
          </a:p>
          <a:p>
            <a:pPr marL="0" indent="0">
              <a:buNone/>
            </a:pPr>
            <a:endParaRPr lang="en-CA" dirty="0"/>
          </a:p>
          <a:p>
            <a:pPr marL="0" indent="0">
              <a:buNone/>
            </a:pPr>
            <a:endParaRPr lang="en-CA" dirty="0"/>
          </a:p>
          <a:p>
            <a:endParaRPr lang="en-US" dirty="0"/>
          </a:p>
        </p:txBody>
      </p:sp>
    </p:spTree>
    <p:extLst>
      <p:ext uri="{BB962C8B-B14F-4D97-AF65-F5344CB8AC3E}">
        <p14:creationId xmlns:p14="http://schemas.microsoft.com/office/powerpoint/2010/main" val="2137347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5B93E-DDBB-4A4A-8887-8BE61CF607BA}"/>
              </a:ext>
            </a:extLst>
          </p:cNvPr>
          <p:cNvSpPr>
            <a:spLocks noGrp="1"/>
          </p:cNvSpPr>
          <p:nvPr>
            <p:ph type="title"/>
          </p:nvPr>
        </p:nvSpPr>
        <p:spPr/>
        <p:txBody>
          <a:bodyPr/>
          <a:lstStyle/>
          <a:p>
            <a:r>
              <a:rPr lang="en-US" dirty="0"/>
              <a:t>Injunctive Relief</a:t>
            </a:r>
          </a:p>
        </p:txBody>
      </p:sp>
      <p:sp>
        <p:nvSpPr>
          <p:cNvPr id="3" name="Content Placeholder 2">
            <a:extLst>
              <a:ext uri="{FF2B5EF4-FFF2-40B4-BE49-F238E27FC236}">
                <a16:creationId xmlns:a16="http://schemas.microsoft.com/office/drawing/2014/main" id="{98D45304-DB04-1448-AD35-E79780C0AC1A}"/>
              </a:ext>
            </a:extLst>
          </p:cNvPr>
          <p:cNvSpPr>
            <a:spLocks noGrp="1"/>
          </p:cNvSpPr>
          <p:nvPr>
            <p:ph idx="1"/>
          </p:nvPr>
        </p:nvSpPr>
        <p:spPr/>
        <p:txBody>
          <a:bodyPr/>
          <a:lstStyle/>
          <a:p>
            <a:pPr marL="0" indent="0">
              <a:buNone/>
            </a:pPr>
            <a:r>
              <a:rPr lang="en-US" dirty="0"/>
              <a:t>Stinson J made orders:</a:t>
            </a:r>
          </a:p>
          <a:p>
            <a:r>
              <a:rPr lang="en-US" dirty="0"/>
              <a:t>(1) Directing defendant to destroy intimate images or recordings of plaintiff in his possession, power or control</a:t>
            </a:r>
          </a:p>
          <a:p>
            <a:r>
              <a:rPr lang="en-US" dirty="0"/>
              <a:t>(2) Prohibiting defendant from publishing, posting, sharing or otherwise disclosing intimate images or recordings of the plaintiff</a:t>
            </a:r>
          </a:p>
          <a:p>
            <a:r>
              <a:rPr lang="en-US" dirty="0"/>
              <a:t>(3) Prohibiting defendant from communicating with plaintiff or members of immediate family.</a:t>
            </a:r>
          </a:p>
        </p:txBody>
      </p:sp>
    </p:spTree>
    <p:extLst>
      <p:ext uri="{BB962C8B-B14F-4D97-AF65-F5344CB8AC3E}">
        <p14:creationId xmlns:p14="http://schemas.microsoft.com/office/powerpoint/2010/main" val="22757932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5C4C2-518F-694C-B19A-CF31806D57E6}"/>
              </a:ext>
            </a:extLst>
          </p:cNvPr>
          <p:cNvSpPr>
            <a:spLocks noGrp="1"/>
          </p:cNvSpPr>
          <p:nvPr>
            <p:ph type="title"/>
          </p:nvPr>
        </p:nvSpPr>
        <p:spPr/>
        <p:txBody>
          <a:bodyPr/>
          <a:lstStyle/>
          <a:p>
            <a:r>
              <a:rPr lang="en-US" dirty="0"/>
              <a:t>Takeaways</a:t>
            </a:r>
          </a:p>
        </p:txBody>
      </p:sp>
      <p:sp>
        <p:nvSpPr>
          <p:cNvPr id="3" name="Content Placeholder 2">
            <a:extLst>
              <a:ext uri="{FF2B5EF4-FFF2-40B4-BE49-F238E27FC236}">
                <a16:creationId xmlns:a16="http://schemas.microsoft.com/office/drawing/2014/main" id="{9C3EB90B-EB5D-C244-B80E-3FEF21EE801A}"/>
              </a:ext>
            </a:extLst>
          </p:cNvPr>
          <p:cNvSpPr>
            <a:spLocks noGrp="1"/>
          </p:cNvSpPr>
          <p:nvPr>
            <p:ph idx="1"/>
          </p:nvPr>
        </p:nvSpPr>
        <p:spPr/>
        <p:txBody>
          <a:bodyPr/>
          <a:lstStyle/>
          <a:p>
            <a:pPr marL="0" indent="0">
              <a:buNone/>
            </a:pPr>
            <a:r>
              <a:rPr lang="en-US" dirty="0"/>
              <a:t>In cases of revenge porn, certain existing torts relevant in the civil realm: </a:t>
            </a:r>
          </a:p>
          <a:p>
            <a:pPr lvl="1"/>
            <a:r>
              <a:rPr lang="en-US" dirty="0"/>
              <a:t>breach of confidence</a:t>
            </a:r>
          </a:p>
          <a:p>
            <a:pPr lvl="1"/>
            <a:r>
              <a:rPr lang="en-US" dirty="0"/>
              <a:t>intentional infliction of mental distress.</a:t>
            </a:r>
          </a:p>
          <a:p>
            <a:pPr marL="0" indent="0">
              <a:buNone/>
            </a:pPr>
            <a:endParaRPr lang="en-US" dirty="0"/>
          </a:p>
          <a:p>
            <a:pPr marL="0" indent="0">
              <a:buNone/>
            </a:pPr>
            <a:r>
              <a:rPr lang="en-US" dirty="0"/>
              <a:t>New tort of public disclosure of private facts may also be available.</a:t>
            </a:r>
          </a:p>
        </p:txBody>
      </p:sp>
    </p:spTree>
    <p:extLst>
      <p:ext uri="{BB962C8B-B14F-4D97-AF65-F5344CB8AC3E}">
        <p14:creationId xmlns:p14="http://schemas.microsoft.com/office/powerpoint/2010/main" val="88529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F2B593-AD9F-4A4C-A365-890CAEE1FDF2}"/>
              </a:ext>
            </a:extLst>
          </p:cNvPr>
          <p:cNvSpPr>
            <a:spLocks noGrp="1"/>
          </p:cNvSpPr>
          <p:nvPr>
            <p:ph type="title"/>
          </p:nvPr>
        </p:nvSpPr>
        <p:spPr>
          <a:xfrm>
            <a:off x="691079" y="725951"/>
            <a:ext cx="10325000" cy="1442463"/>
          </a:xfrm>
        </p:spPr>
        <p:txBody>
          <a:bodyPr/>
          <a:lstStyle/>
          <a:p>
            <a:r>
              <a:rPr lang="en-US" dirty="0"/>
              <a:t>The Facts</a:t>
            </a:r>
          </a:p>
        </p:txBody>
      </p:sp>
      <p:sp>
        <p:nvSpPr>
          <p:cNvPr id="3" name="Content Placeholder 2">
            <a:extLst>
              <a:ext uri="{FF2B5EF4-FFF2-40B4-BE49-F238E27FC236}">
                <a16:creationId xmlns:a16="http://schemas.microsoft.com/office/drawing/2014/main" id="{E812B960-25CF-424B-ACB0-0C31ABA245B8}"/>
              </a:ext>
            </a:extLst>
          </p:cNvPr>
          <p:cNvSpPr>
            <a:spLocks noGrp="1"/>
          </p:cNvSpPr>
          <p:nvPr>
            <p:ph idx="1"/>
          </p:nvPr>
        </p:nvSpPr>
        <p:spPr/>
        <p:txBody>
          <a:bodyPr>
            <a:normAutofit/>
          </a:bodyPr>
          <a:lstStyle/>
          <a:p>
            <a:r>
              <a:rPr lang="en-US" dirty="0"/>
              <a:t>Jane and the defendant, D, went to the same high school. In Grade 12, they were boyfriend and girlfriend.</a:t>
            </a:r>
          </a:p>
          <a:p>
            <a:r>
              <a:rPr lang="en-US" dirty="0"/>
              <a:t>Formal relationship ended, Jane went away for university,  but they continued to see each other “romantically” in summer and fall 2011.</a:t>
            </a:r>
          </a:p>
          <a:p>
            <a:r>
              <a:rPr lang="en-US" dirty="0"/>
              <a:t>August 2011: D repeatedly asks Jane to make and send to him a sexually explicit video of herself. Jane refused. </a:t>
            </a:r>
          </a:p>
          <a:p>
            <a:r>
              <a:rPr lang="en-US" dirty="0"/>
              <a:t>D asked again. And again. D sent Jane intimate pictures and videos of himself and told Jane that she “owed” him one in return. D assured Jane he’d be the only one to see the video.</a:t>
            </a:r>
          </a:p>
          <a:p>
            <a:endParaRPr lang="en-US" dirty="0"/>
          </a:p>
        </p:txBody>
      </p:sp>
    </p:spTree>
    <p:extLst>
      <p:ext uri="{BB962C8B-B14F-4D97-AF65-F5344CB8AC3E}">
        <p14:creationId xmlns:p14="http://schemas.microsoft.com/office/powerpoint/2010/main" val="2605749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A5B00-1455-DC45-B6CD-C9A76D39D740}"/>
              </a:ext>
            </a:extLst>
          </p:cNvPr>
          <p:cNvSpPr>
            <a:spLocks noGrp="1"/>
          </p:cNvSpPr>
          <p:nvPr>
            <p:ph type="title"/>
          </p:nvPr>
        </p:nvSpPr>
        <p:spPr/>
        <p:txBody>
          <a:bodyPr/>
          <a:lstStyle/>
          <a:p>
            <a:r>
              <a:rPr lang="en-US" dirty="0"/>
              <a:t>More Facts</a:t>
            </a:r>
          </a:p>
        </p:txBody>
      </p:sp>
      <p:sp>
        <p:nvSpPr>
          <p:cNvPr id="3" name="Content Placeholder 2">
            <a:extLst>
              <a:ext uri="{FF2B5EF4-FFF2-40B4-BE49-F238E27FC236}">
                <a16:creationId xmlns:a16="http://schemas.microsoft.com/office/drawing/2014/main" id="{B959C3ED-4126-4949-8012-2274CD9D849A}"/>
              </a:ext>
            </a:extLst>
          </p:cNvPr>
          <p:cNvSpPr>
            <a:spLocks noGrp="1"/>
          </p:cNvSpPr>
          <p:nvPr>
            <p:ph idx="1"/>
          </p:nvPr>
        </p:nvSpPr>
        <p:spPr/>
        <p:txBody>
          <a:bodyPr>
            <a:normAutofit lnSpcReduction="10000"/>
          </a:bodyPr>
          <a:lstStyle/>
          <a:p>
            <a:r>
              <a:rPr lang="en-US" dirty="0"/>
              <a:t>November 2011: Jane “caves.” She records and sends D a sexually explicit video of herself.</a:t>
            </a:r>
          </a:p>
          <a:p>
            <a:r>
              <a:rPr lang="en-US" dirty="0"/>
              <a:t>December 2011: Jane learns from a third party that D, without her knowledge/consent,  posted the video on an Internet pornography website on the same day she sent it to him. D also showed it to some of their mutual friends from high school.</a:t>
            </a:r>
          </a:p>
          <a:p>
            <a:r>
              <a:rPr lang="en-US" dirty="0"/>
              <a:t>Jane was “devastated, humiliated and distraught.”  Had to defer Christmas exams, could not sleep, barely ate, stayed in bed, was depressed, went to crisis intervention </a:t>
            </a:r>
            <a:r>
              <a:rPr lang="en-US" dirty="0" err="1"/>
              <a:t>centre</a:t>
            </a:r>
            <a:r>
              <a:rPr lang="en-US" dirty="0"/>
              <a:t>, and suffered from depression.</a:t>
            </a:r>
          </a:p>
          <a:p>
            <a:r>
              <a:rPr lang="en-US" dirty="0"/>
              <a:t>Jane sought general and punitive damages and a permanent injunction preventing further similar conduct by defendant.</a:t>
            </a:r>
          </a:p>
          <a:p>
            <a:pPr marL="0" indent="0">
              <a:buNone/>
            </a:pPr>
            <a:endParaRPr lang="en-US" dirty="0"/>
          </a:p>
        </p:txBody>
      </p:sp>
    </p:spTree>
    <p:extLst>
      <p:ext uri="{BB962C8B-B14F-4D97-AF65-F5344CB8AC3E}">
        <p14:creationId xmlns:p14="http://schemas.microsoft.com/office/powerpoint/2010/main" val="2958747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06685-3698-DD4E-95DA-352CAB6086CD}"/>
              </a:ext>
            </a:extLst>
          </p:cNvPr>
          <p:cNvSpPr>
            <a:spLocks noGrp="1"/>
          </p:cNvSpPr>
          <p:nvPr>
            <p:ph type="title"/>
          </p:nvPr>
        </p:nvSpPr>
        <p:spPr/>
        <p:txBody>
          <a:bodyPr/>
          <a:lstStyle/>
          <a:p>
            <a:r>
              <a:rPr lang="en-US" dirty="0"/>
              <a:t>Barriers to finding liability</a:t>
            </a:r>
          </a:p>
        </p:txBody>
      </p:sp>
      <p:sp>
        <p:nvSpPr>
          <p:cNvPr id="3" name="Content Placeholder 2">
            <a:extLst>
              <a:ext uri="{FF2B5EF4-FFF2-40B4-BE49-F238E27FC236}">
                <a16:creationId xmlns:a16="http://schemas.microsoft.com/office/drawing/2014/main" id="{1B969C45-7D73-A04F-B966-FE6E709BADC2}"/>
              </a:ext>
            </a:extLst>
          </p:cNvPr>
          <p:cNvSpPr>
            <a:spLocks noGrp="1"/>
          </p:cNvSpPr>
          <p:nvPr>
            <p:ph idx="1"/>
          </p:nvPr>
        </p:nvSpPr>
        <p:spPr/>
        <p:txBody>
          <a:bodyPr>
            <a:normAutofit/>
          </a:bodyPr>
          <a:lstStyle/>
          <a:p>
            <a:pPr marL="0" indent="0">
              <a:buNone/>
            </a:pPr>
            <a:r>
              <a:rPr lang="en-US" b="1" i="1" dirty="0"/>
              <a:t>Not illegal at the time</a:t>
            </a:r>
          </a:p>
          <a:p>
            <a:pPr lvl="1"/>
            <a:r>
              <a:rPr lang="en-US" dirty="0"/>
              <a:t>In 2014, Parliament amended the Criminal Code, making it an offence to publish an intimate image of a person without  that person’s consent.</a:t>
            </a:r>
          </a:p>
          <a:p>
            <a:pPr lvl="1"/>
            <a:r>
              <a:rPr lang="en-US" dirty="0"/>
              <a:t>In 2015, Manitoba legislature passed a law making this a tort.</a:t>
            </a:r>
          </a:p>
          <a:p>
            <a:pPr lvl="1"/>
            <a:r>
              <a:rPr lang="en-US" dirty="0"/>
              <a:t>However, in Ontario, at the time of the incident (2011), there was no law to directly support Jane’s claim for damages.</a:t>
            </a:r>
          </a:p>
          <a:p>
            <a:pPr marL="0" indent="0">
              <a:buNone/>
            </a:pPr>
            <a:r>
              <a:rPr lang="en-US" b="1" i="1" dirty="0"/>
              <a:t>No precedent</a:t>
            </a:r>
          </a:p>
          <a:p>
            <a:pPr lvl="1"/>
            <a:r>
              <a:rPr lang="en-US" dirty="0"/>
              <a:t>Jane’s lawyer did not find any Canadian cases where victim sought civil damages on similar facts.</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1166088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BF961-1389-E04C-BCF9-437158FB535E}"/>
              </a:ext>
            </a:extLst>
          </p:cNvPr>
          <p:cNvSpPr>
            <a:spLocks noGrp="1"/>
          </p:cNvSpPr>
          <p:nvPr>
            <p:ph type="title"/>
          </p:nvPr>
        </p:nvSpPr>
        <p:spPr/>
        <p:txBody>
          <a:bodyPr/>
          <a:lstStyle/>
          <a:p>
            <a:r>
              <a:rPr lang="en-US" dirty="0"/>
              <a:t>The Solution: Judicial Creativity</a:t>
            </a:r>
          </a:p>
        </p:txBody>
      </p:sp>
      <p:sp>
        <p:nvSpPr>
          <p:cNvPr id="3" name="Content Placeholder 2">
            <a:extLst>
              <a:ext uri="{FF2B5EF4-FFF2-40B4-BE49-F238E27FC236}">
                <a16:creationId xmlns:a16="http://schemas.microsoft.com/office/drawing/2014/main" id="{5C4E7FF2-E9A8-3745-940E-627A208D10BD}"/>
              </a:ext>
            </a:extLst>
          </p:cNvPr>
          <p:cNvSpPr>
            <a:spLocks noGrp="1"/>
          </p:cNvSpPr>
          <p:nvPr>
            <p:ph idx="1"/>
          </p:nvPr>
        </p:nvSpPr>
        <p:spPr/>
        <p:txBody>
          <a:bodyPr anchor="ctr"/>
          <a:lstStyle/>
          <a:p>
            <a:pPr marL="0" indent="0" algn="ctr">
              <a:buNone/>
            </a:pPr>
            <a:r>
              <a:rPr lang="en-US" dirty="0"/>
              <a:t>Terrible Human Being + Sympathetic Plaintiff + Judicial Creativity = Civil Recourse for Victim of Revenge Porn</a:t>
            </a:r>
          </a:p>
        </p:txBody>
      </p:sp>
    </p:spTree>
    <p:extLst>
      <p:ext uri="{BB962C8B-B14F-4D97-AF65-F5344CB8AC3E}">
        <p14:creationId xmlns:p14="http://schemas.microsoft.com/office/powerpoint/2010/main" val="220898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1DA49-ADCE-C646-8C43-BE7CBD761165}"/>
              </a:ext>
            </a:extLst>
          </p:cNvPr>
          <p:cNvSpPr>
            <a:spLocks noGrp="1"/>
          </p:cNvSpPr>
          <p:nvPr>
            <p:ph type="title"/>
          </p:nvPr>
        </p:nvSpPr>
        <p:spPr/>
        <p:txBody>
          <a:bodyPr/>
          <a:lstStyle/>
          <a:p>
            <a:r>
              <a:rPr lang="en-US" dirty="0"/>
              <a:t>Three Sources of Civil Liability</a:t>
            </a:r>
          </a:p>
        </p:txBody>
      </p:sp>
      <p:sp>
        <p:nvSpPr>
          <p:cNvPr id="3" name="Content Placeholder 2">
            <a:extLst>
              <a:ext uri="{FF2B5EF4-FFF2-40B4-BE49-F238E27FC236}">
                <a16:creationId xmlns:a16="http://schemas.microsoft.com/office/drawing/2014/main" id="{64120403-4941-C34A-953F-0525BE66E849}"/>
              </a:ext>
            </a:extLst>
          </p:cNvPr>
          <p:cNvSpPr>
            <a:spLocks noGrp="1"/>
          </p:cNvSpPr>
          <p:nvPr>
            <p:ph idx="1"/>
          </p:nvPr>
        </p:nvSpPr>
        <p:spPr/>
        <p:txBody>
          <a:bodyPr/>
          <a:lstStyle/>
          <a:p>
            <a:pPr marL="0" indent="0">
              <a:buNone/>
            </a:pPr>
            <a:r>
              <a:rPr lang="en-US" dirty="0"/>
              <a:t>Justice Stinson finds the defendant liable to Jane for damages based on three different causes of action.</a:t>
            </a:r>
          </a:p>
          <a:p>
            <a:r>
              <a:rPr lang="en-US" dirty="0"/>
              <a:t>1. Finds that D committed two existing torts:</a:t>
            </a:r>
          </a:p>
          <a:p>
            <a:pPr lvl="2"/>
            <a:r>
              <a:rPr lang="en-US" sz="2000" dirty="0"/>
              <a:t>Breach of confidence </a:t>
            </a:r>
          </a:p>
          <a:p>
            <a:pPr lvl="2"/>
            <a:r>
              <a:rPr lang="en-US" sz="2000" dirty="0"/>
              <a:t>Intentional infliction of mental distress</a:t>
            </a:r>
          </a:p>
          <a:p>
            <a:pPr lvl="2"/>
            <a:endParaRPr lang="en-US" sz="2000" dirty="0"/>
          </a:p>
          <a:p>
            <a:r>
              <a:rPr lang="en-US" dirty="0"/>
              <a:t>2. Creatively builds on recently implemented </a:t>
            </a:r>
            <a:r>
              <a:rPr lang="en-US" b="1" dirty="0"/>
              <a:t>invasion of privacy</a:t>
            </a:r>
            <a:r>
              <a:rPr lang="en-US" dirty="0"/>
              <a:t> tort in Ontario, finds that D committed this tort as well.</a:t>
            </a:r>
          </a:p>
        </p:txBody>
      </p:sp>
    </p:spTree>
    <p:extLst>
      <p:ext uri="{BB962C8B-B14F-4D97-AF65-F5344CB8AC3E}">
        <p14:creationId xmlns:p14="http://schemas.microsoft.com/office/powerpoint/2010/main" val="1655435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A1D4D-77DE-7644-A6E0-520564EEBECB}"/>
              </a:ext>
            </a:extLst>
          </p:cNvPr>
          <p:cNvSpPr>
            <a:spLocks noGrp="1"/>
          </p:cNvSpPr>
          <p:nvPr>
            <p:ph type="title"/>
          </p:nvPr>
        </p:nvSpPr>
        <p:spPr/>
        <p:txBody>
          <a:bodyPr/>
          <a:lstStyle/>
          <a:p>
            <a:r>
              <a:rPr lang="en-US" dirty="0"/>
              <a:t>A. Breach of Confidence</a:t>
            </a:r>
          </a:p>
        </p:txBody>
      </p:sp>
      <p:sp>
        <p:nvSpPr>
          <p:cNvPr id="3" name="Content Placeholder 2">
            <a:extLst>
              <a:ext uri="{FF2B5EF4-FFF2-40B4-BE49-F238E27FC236}">
                <a16:creationId xmlns:a16="http://schemas.microsoft.com/office/drawing/2014/main" id="{483ACBF3-0AFE-564D-96D3-BD0595D5DA4D}"/>
              </a:ext>
            </a:extLst>
          </p:cNvPr>
          <p:cNvSpPr>
            <a:spLocks noGrp="1"/>
          </p:cNvSpPr>
          <p:nvPr>
            <p:ph idx="1"/>
          </p:nvPr>
        </p:nvSpPr>
        <p:spPr/>
        <p:txBody>
          <a:bodyPr/>
          <a:lstStyle/>
          <a:p>
            <a:r>
              <a:rPr lang="en-US" b="1" dirty="0"/>
              <a:t>Rule</a:t>
            </a:r>
            <a:r>
              <a:rPr lang="en-US" dirty="0"/>
              <a:t>: Breach of confidence can create a cause of action if (1) information disclosed has the necessary quality of confidence about it, (2) the information was imparted in circumstances importing an obligation of confidence, and (3) there was an unauthorized use of that information to the detriment of the party communicating it.</a:t>
            </a:r>
          </a:p>
          <a:p>
            <a:r>
              <a:rPr lang="en-US" b="1" dirty="0"/>
              <a:t>Application</a:t>
            </a:r>
            <a:r>
              <a:rPr lang="en-US" dirty="0"/>
              <a:t>: (1) the video was private and personal to the plaintiff, had not been publicly disclosed, (2) the circumstances that led the plaintiff to create and communicate the video demonstrate it was done on the express condition that he would treat it as confidential, and (3) plaintiff suffered psychological, emotional and physical harm and even potential economic harm (future adverse impact on career).</a:t>
            </a:r>
          </a:p>
        </p:txBody>
      </p:sp>
    </p:spTree>
    <p:extLst>
      <p:ext uri="{BB962C8B-B14F-4D97-AF65-F5344CB8AC3E}">
        <p14:creationId xmlns:p14="http://schemas.microsoft.com/office/powerpoint/2010/main" val="472531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FEF90-5E9E-954C-8BA9-300B15F47C7C}"/>
              </a:ext>
            </a:extLst>
          </p:cNvPr>
          <p:cNvSpPr>
            <a:spLocks noGrp="1"/>
          </p:cNvSpPr>
          <p:nvPr>
            <p:ph type="title"/>
          </p:nvPr>
        </p:nvSpPr>
        <p:spPr/>
        <p:txBody>
          <a:bodyPr/>
          <a:lstStyle/>
          <a:p>
            <a:r>
              <a:rPr lang="en-US" dirty="0"/>
              <a:t>B. Intentional Infliction of Mental Distress</a:t>
            </a:r>
          </a:p>
        </p:txBody>
      </p:sp>
      <p:sp>
        <p:nvSpPr>
          <p:cNvPr id="3" name="Content Placeholder 2">
            <a:extLst>
              <a:ext uri="{FF2B5EF4-FFF2-40B4-BE49-F238E27FC236}">
                <a16:creationId xmlns:a16="http://schemas.microsoft.com/office/drawing/2014/main" id="{4BCE951F-CCBB-C74B-AE99-944EC8E6E9B1}"/>
              </a:ext>
            </a:extLst>
          </p:cNvPr>
          <p:cNvSpPr>
            <a:spLocks noGrp="1"/>
          </p:cNvSpPr>
          <p:nvPr>
            <p:ph idx="1"/>
          </p:nvPr>
        </p:nvSpPr>
        <p:spPr>
          <a:xfrm>
            <a:off x="691079" y="2340131"/>
            <a:ext cx="10325000" cy="4226924"/>
          </a:xfrm>
        </p:spPr>
        <p:txBody>
          <a:bodyPr>
            <a:normAutofit/>
          </a:bodyPr>
          <a:lstStyle/>
          <a:p>
            <a:r>
              <a:rPr lang="en-US" b="1" dirty="0"/>
              <a:t>Rule</a:t>
            </a:r>
            <a:r>
              <a:rPr lang="en-US" dirty="0"/>
              <a:t>: Test from </a:t>
            </a:r>
            <a:r>
              <a:rPr lang="en-US" i="1" dirty="0" err="1"/>
              <a:t>Prinzo</a:t>
            </a:r>
            <a:r>
              <a:rPr lang="en-US" i="1" dirty="0"/>
              <a:t> v Baycrest Centre for Geriatric Care, </a:t>
            </a:r>
            <a:r>
              <a:rPr lang="en-US" dirty="0"/>
              <a:t>2002 </a:t>
            </a:r>
            <a:r>
              <a:rPr lang="en-US" dirty="0" err="1"/>
              <a:t>CanLII</a:t>
            </a:r>
            <a:r>
              <a:rPr lang="en-US" dirty="0"/>
              <a:t> 45005, requires (</a:t>
            </a:r>
            <a:r>
              <a:rPr lang="en-US" dirty="0" err="1"/>
              <a:t>i</a:t>
            </a:r>
            <a:r>
              <a:rPr lang="en-US" dirty="0"/>
              <a:t>) conduct that is flagrant and outrageous, (ii) calculated to produce harm; and (iii) resulting in a visible and provable injury.</a:t>
            </a:r>
          </a:p>
          <a:p>
            <a:r>
              <a:rPr lang="en-US" b="1" dirty="0"/>
              <a:t>Application</a:t>
            </a:r>
            <a:r>
              <a:rPr lang="en-US" dirty="0"/>
              <a:t>: </a:t>
            </a:r>
          </a:p>
          <a:p>
            <a:pPr lvl="1"/>
            <a:r>
              <a:rPr lang="en-US" dirty="0"/>
              <a:t>(</a:t>
            </a:r>
            <a:r>
              <a:rPr lang="en-US" dirty="0" err="1"/>
              <a:t>i</a:t>
            </a:r>
            <a:r>
              <a:rPr lang="en-US" dirty="0"/>
              <a:t>) D’s </a:t>
            </a:r>
            <a:r>
              <a:rPr lang="en-US" dirty="0" err="1"/>
              <a:t>behaviour</a:t>
            </a:r>
            <a:r>
              <a:rPr lang="en-US" dirty="0"/>
              <a:t> obviously flagrant and outrageous: he knew plaintiff was reluctant to make and share video, yet relentlessly persuaded her to do so. Uploaded it on same day it was sent in clear violation of promise made, and in breach of trust that motivated her to send it.</a:t>
            </a:r>
          </a:p>
          <a:p>
            <a:pPr lvl="1"/>
            <a:r>
              <a:rPr lang="en-US" dirty="0"/>
              <a:t>(ii) It was foreseeable that breaking promise and posting intimate video of plaintiff on a public site, and sharing with peers, would cause extreme emotional upset</a:t>
            </a:r>
          </a:p>
          <a:p>
            <a:pPr lvl="1"/>
            <a:r>
              <a:rPr lang="en-US" dirty="0"/>
              <a:t>(iii) Jane experienced significant psychological harm (taken to crisis </a:t>
            </a:r>
            <a:r>
              <a:rPr lang="en-US" dirty="0" err="1"/>
              <a:t>centre</a:t>
            </a:r>
            <a:r>
              <a:rPr lang="en-US" dirty="0"/>
              <a:t>, suffered depression, underwent extensive counselling, apprehensive about future).</a:t>
            </a:r>
          </a:p>
        </p:txBody>
      </p:sp>
    </p:spTree>
    <p:extLst>
      <p:ext uri="{BB962C8B-B14F-4D97-AF65-F5344CB8AC3E}">
        <p14:creationId xmlns:p14="http://schemas.microsoft.com/office/powerpoint/2010/main" val="3858372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0DD2BB-F665-E744-85AE-F26FCC44364E}"/>
              </a:ext>
            </a:extLst>
          </p:cNvPr>
          <p:cNvSpPr>
            <a:spLocks noGrp="1"/>
          </p:cNvSpPr>
          <p:nvPr>
            <p:ph type="title"/>
          </p:nvPr>
        </p:nvSpPr>
        <p:spPr/>
        <p:txBody>
          <a:bodyPr/>
          <a:lstStyle/>
          <a:p>
            <a:r>
              <a:rPr lang="en-US" dirty="0"/>
              <a:t>C. Tort of Invasion of Privacy</a:t>
            </a:r>
          </a:p>
        </p:txBody>
      </p:sp>
      <p:sp>
        <p:nvSpPr>
          <p:cNvPr id="3" name="Content Placeholder 2">
            <a:extLst>
              <a:ext uri="{FF2B5EF4-FFF2-40B4-BE49-F238E27FC236}">
                <a16:creationId xmlns:a16="http://schemas.microsoft.com/office/drawing/2014/main" id="{35B4D8E5-6839-9141-9E49-ACC2C7A70025}"/>
              </a:ext>
            </a:extLst>
          </p:cNvPr>
          <p:cNvSpPr>
            <a:spLocks noGrp="1"/>
          </p:cNvSpPr>
          <p:nvPr>
            <p:ph idx="1"/>
          </p:nvPr>
        </p:nvSpPr>
        <p:spPr/>
        <p:txBody>
          <a:bodyPr>
            <a:normAutofit fontScale="85000" lnSpcReduction="20000"/>
          </a:bodyPr>
          <a:lstStyle/>
          <a:p>
            <a:r>
              <a:rPr lang="en-US" dirty="0"/>
              <a:t>Introduced in Ontario in the case </a:t>
            </a:r>
            <a:r>
              <a:rPr lang="en-US" i="1" dirty="0"/>
              <a:t>Jones v Tsige, </a:t>
            </a:r>
            <a:r>
              <a:rPr lang="en-US" dirty="0"/>
              <a:t>2012 ONCA 32</a:t>
            </a:r>
          </a:p>
          <a:p>
            <a:pPr lvl="1"/>
            <a:r>
              <a:rPr lang="en-US" dirty="0"/>
              <a:t>Recognized the tort of intrusion upon seclusion. Defendant was found liable for damages for having viewed plaintiff’s bank records without her permission. </a:t>
            </a:r>
          </a:p>
          <a:p>
            <a:pPr lvl="1"/>
            <a:r>
              <a:rPr lang="en-US" dirty="0"/>
              <a:t>In our case, Jane sent D the video, so ”intrusion of seclusion” not applicable to D.</a:t>
            </a:r>
          </a:p>
          <a:p>
            <a:r>
              <a:rPr lang="en-US" i="1" dirty="0"/>
              <a:t>Jones</a:t>
            </a:r>
            <a:r>
              <a:rPr lang="en-US" dirty="0"/>
              <a:t>: ONCA based reasoning on American article “Privacy” by </a:t>
            </a:r>
            <a:r>
              <a:rPr lang="en-US" b="1" dirty="0"/>
              <a:t>William Prosser</a:t>
            </a:r>
            <a:r>
              <a:rPr lang="en-US" dirty="0"/>
              <a:t>, who delineated four categories of this tort: </a:t>
            </a:r>
          </a:p>
          <a:p>
            <a:pPr marL="800100" lvl="2" indent="-342900">
              <a:buFont typeface="+mj-lt"/>
              <a:buAutoNum type="arabicPeriod"/>
            </a:pPr>
            <a:r>
              <a:rPr lang="en-US" sz="1800" dirty="0"/>
              <a:t>Intrusion upon seclusion;</a:t>
            </a:r>
          </a:p>
          <a:p>
            <a:pPr marL="800100" lvl="2" indent="-342900">
              <a:buFont typeface="+mj-lt"/>
              <a:buAutoNum type="arabicPeriod"/>
            </a:pPr>
            <a:r>
              <a:rPr lang="en-US" sz="1800" b="1" dirty="0"/>
              <a:t>Public disclosure of embarrassing private facts about plaintiff;</a:t>
            </a:r>
          </a:p>
          <a:p>
            <a:pPr marL="800100" lvl="2" indent="-342900">
              <a:buFont typeface="+mj-lt"/>
              <a:buAutoNum type="arabicPeriod"/>
            </a:pPr>
            <a:r>
              <a:rPr lang="en-US" sz="1800" dirty="0"/>
              <a:t>Publicity which places the plaintiff in a false light in the public eye; and</a:t>
            </a:r>
          </a:p>
          <a:p>
            <a:pPr marL="800100" lvl="2" indent="-342900">
              <a:buFont typeface="+mj-lt"/>
              <a:buAutoNum type="arabicPeriod"/>
            </a:pPr>
            <a:r>
              <a:rPr lang="en-US" sz="1800" dirty="0"/>
              <a:t>Appropriation, for the defendant’s advantage, of the plaintiff’s name or likeness.</a:t>
            </a:r>
          </a:p>
          <a:p>
            <a:r>
              <a:rPr lang="en-US" dirty="0"/>
              <a:t>Public disclosure of private facts seems applicable here. In </a:t>
            </a:r>
            <a:r>
              <a:rPr lang="en-US" i="1" dirty="0"/>
              <a:t>Jones</a:t>
            </a:r>
            <a:r>
              <a:rPr lang="en-US" dirty="0"/>
              <a:t>, ONCA used Prosser’s first category, so why not use the second one now?</a:t>
            </a:r>
          </a:p>
        </p:txBody>
      </p:sp>
    </p:spTree>
    <p:extLst>
      <p:ext uri="{BB962C8B-B14F-4D97-AF65-F5344CB8AC3E}">
        <p14:creationId xmlns:p14="http://schemas.microsoft.com/office/powerpoint/2010/main" val="515891113"/>
      </p:ext>
    </p:extLst>
  </p:cSld>
  <p:clrMapOvr>
    <a:masterClrMapping/>
  </p:clrMapOvr>
</p:sld>
</file>

<file path=ppt/theme/theme1.xml><?xml version="1.0" encoding="utf-8"?>
<a:theme xmlns:a="http://schemas.openxmlformats.org/drawingml/2006/main" name="CosineVTI">
  <a:themeElements>
    <a:clrScheme name="Blue">
      <a:dk1>
        <a:srgbClr val="000000"/>
      </a:dk1>
      <a:lt1>
        <a:srgbClr val="FFFFFF"/>
      </a:lt1>
      <a:dk2>
        <a:srgbClr val="153A63"/>
      </a:dk2>
      <a:lt2>
        <a:srgbClr val="DBEFF9"/>
      </a:lt2>
      <a:accent1>
        <a:srgbClr val="0F6FC6"/>
      </a:accent1>
      <a:accent2>
        <a:srgbClr val="009DD9"/>
      </a:accent2>
      <a:accent3>
        <a:srgbClr val="09B8C0"/>
      </a:accent3>
      <a:accent4>
        <a:srgbClr val="0EBC8C"/>
      </a:accent4>
      <a:accent5>
        <a:srgbClr val="71B959"/>
      </a:accent5>
      <a:accent6>
        <a:srgbClr val="96B042"/>
      </a:accent6>
      <a:hlink>
        <a:srgbClr val="C37400"/>
      </a:hlink>
      <a:folHlink>
        <a:srgbClr val="4F9085"/>
      </a:folHlink>
    </a:clrScheme>
    <a:fontScheme name="Custom 50">
      <a:majorFont>
        <a:latin typeface="Grandview"/>
        <a:ea typeface=""/>
        <a:cs typeface=""/>
      </a:majorFont>
      <a:minorFont>
        <a:latin typeface="Grandvie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sineVTI" id="{4F4449D5-5E9D-4D83-9E2A-939F9CF20276}" vid="{03166EA1-370F-4321-A61E-8851365B43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{4045A1DC-A597-1A41-A2D2-3C4E8887A0BB}tf10001063</Template>
  <TotalTime>10396</TotalTime>
  <Words>1450</Words>
  <Application>Microsoft Macintosh PowerPoint</Application>
  <PresentationFormat>Widescreen</PresentationFormat>
  <Paragraphs>100</Paragraphs>
  <Slides>15</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Grandview</vt:lpstr>
      <vt:lpstr>Wingdings</vt:lpstr>
      <vt:lpstr>CosineVTI</vt:lpstr>
      <vt:lpstr>Doe 464533 v N.D.  2016 ONSC 541</vt:lpstr>
      <vt:lpstr>The Facts</vt:lpstr>
      <vt:lpstr>More Facts</vt:lpstr>
      <vt:lpstr>Barriers to finding liability</vt:lpstr>
      <vt:lpstr>The Solution: Judicial Creativity</vt:lpstr>
      <vt:lpstr>Three Sources of Civil Liability</vt:lpstr>
      <vt:lpstr>A. Breach of Confidence</vt:lpstr>
      <vt:lpstr>B. Intentional Infliction of Mental Distress</vt:lpstr>
      <vt:lpstr>C. Tort of Invasion of Privacy</vt:lpstr>
      <vt:lpstr>Stinson J’s Rationale</vt:lpstr>
      <vt:lpstr>Invasion of Privacy: Public Disclosure of Private Facts</vt:lpstr>
      <vt:lpstr>Application</vt:lpstr>
      <vt:lpstr>Damages</vt:lpstr>
      <vt:lpstr>Injunctive Relief</vt:lpstr>
      <vt:lpstr>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 464533 v N.D.  2016 ONSC 541</dc:title>
  <dc:creator>Annelise Harnanan</dc:creator>
  <cp:lastModifiedBy>Annelise Harnanan</cp:lastModifiedBy>
  <cp:revision>10</cp:revision>
  <dcterms:created xsi:type="dcterms:W3CDTF">2021-10-21T18:57:55Z</dcterms:created>
  <dcterms:modified xsi:type="dcterms:W3CDTF">2021-11-01T17:39:12Z</dcterms:modified>
</cp:coreProperties>
</file>