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83" r:id="rId1"/>
  </p:sldMasterIdLst>
  <p:notesMasterIdLst>
    <p:notesMasterId r:id="rId114"/>
  </p:notesMasterIdLst>
  <p:handoutMasterIdLst>
    <p:handoutMasterId r:id="rId115"/>
  </p:handoutMasterIdLst>
  <p:sldIdLst>
    <p:sldId id="393" r:id="rId2"/>
    <p:sldId id="274" r:id="rId3"/>
    <p:sldId id="275" r:id="rId4"/>
    <p:sldId id="276" r:id="rId5"/>
    <p:sldId id="277" r:id="rId6"/>
    <p:sldId id="278" r:id="rId7"/>
    <p:sldId id="279" r:id="rId8"/>
    <p:sldId id="280" r:id="rId9"/>
    <p:sldId id="284" r:id="rId10"/>
    <p:sldId id="285" r:id="rId11"/>
    <p:sldId id="286" r:id="rId12"/>
    <p:sldId id="287" r:id="rId13"/>
    <p:sldId id="288" r:id="rId14"/>
    <p:sldId id="289" r:id="rId15"/>
    <p:sldId id="290" r:id="rId16"/>
    <p:sldId id="291" r:id="rId17"/>
    <p:sldId id="292" r:id="rId18"/>
    <p:sldId id="293" r:id="rId19"/>
    <p:sldId id="294" r:id="rId20"/>
    <p:sldId id="295" r:id="rId21"/>
    <p:sldId id="296" r:id="rId22"/>
    <p:sldId id="297" r:id="rId23"/>
    <p:sldId id="298" r:id="rId24"/>
    <p:sldId id="299" r:id="rId25"/>
    <p:sldId id="300" r:id="rId26"/>
    <p:sldId id="301" r:id="rId27"/>
    <p:sldId id="302" r:id="rId28"/>
    <p:sldId id="303" r:id="rId29"/>
    <p:sldId id="304" r:id="rId30"/>
    <p:sldId id="306" r:id="rId31"/>
    <p:sldId id="307" r:id="rId32"/>
    <p:sldId id="504" r:id="rId33"/>
    <p:sldId id="308" r:id="rId34"/>
    <p:sldId id="309" r:id="rId35"/>
    <p:sldId id="310" r:id="rId36"/>
    <p:sldId id="311" r:id="rId37"/>
    <p:sldId id="312" r:id="rId38"/>
    <p:sldId id="315" r:id="rId39"/>
    <p:sldId id="316" r:id="rId40"/>
    <p:sldId id="317" r:id="rId41"/>
    <p:sldId id="318" r:id="rId42"/>
    <p:sldId id="319" r:id="rId43"/>
    <p:sldId id="321" r:id="rId44"/>
    <p:sldId id="322" r:id="rId45"/>
    <p:sldId id="323" r:id="rId46"/>
    <p:sldId id="320" r:id="rId47"/>
    <p:sldId id="327" r:id="rId48"/>
    <p:sldId id="505" r:id="rId49"/>
    <p:sldId id="328" r:id="rId50"/>
    <p:sldId id="326" r:id="rId51"/>
    <p:sldId id="330" r:id="rId52"/>
    <p:sldId id="331" r:id="rId53"/>
    <p:sldId id="332" r:id="rId54"/>
    <p:sldId id="333" r:id="rId55"/>
    <p:sldId id="334" r:id="rId56"/>
    <p:sldId id="335" r:id="rId57"/>
    <p:sldId id="336" r:id="rId58"/>
    <p:sldId id="337" r:id="rId59"/>
    <p:sldId id="340" r:id="rId60"/>
    <p:sldId id="342" r:id="rId61"/>
    <p:sldId id="394" r:id="rId62"/>
    <p:sldId id="343" r:id="rId63"/>
    <p:sldId id="525" r:id="rId64"/>
    <p:sldId id="395" r:id="rId65"/>
    <p:sldId id="339" r:id="rId66"/>
    <p:sldId id="348" r:id="rId67"/>
    <p:sldId id="349" r:id="rId68"/>
    <p:sldId id="350" r:id="rId69"/>
    <p:sldId id="351" r:id="rId70"/>
    <p:sldId id="493" r:id="rId71"/>
    <p:sldId id="430" r:id="rId72"/>
    <p:sldId id="431" r:id="rId73"/>
    <p:sldId id="432" r:id="rId74"/>
    <p:sldId id="494" r:id="rId75"/>
    <p:sldId id="434" r:id="rId76"/>
    <p:sldId id="435" r:id="rId77"/>
    <p:sldId id="436" r:id="rId78"/>
    <p:sldId id="506" r:id="rId79"/>
    <p:sldId id="437" r:id="rId80"/>
    <p:sldId id="449" r:id="rId81"/>
    <p:sldId id="467" r:id="rId82"/>
    <p:sldId id="468" r:id="rId83"/>
    <p:sldId id="495" r:id="rId84"/>
    <p:sldId id="496" r:id="rId85"/>
    <p:sldId id="502" r:id="rId86"/>
    <p:sldId id="499" r:id="rId87"/>
    <p:sldId id="500" r:id="rId88"/>
    <p:sldId id="501" r:id="rId89"/>
    <p:sldId id="476" r:id="rId90"/>
    <p:sldId id="477" r:id="rId91"/>
    <p:sldId id="478" r:id="rId92"/>
    <p:sldId id="479" r:id="rId93"/>
    <p:sldId id="480" r:id="rId94"/>
    <p:sldId id="481" r:id="rId95"/>
    <p:sldId id="482" r:id="rId96"/>
    <p:sldId id="483" r:id="rId97"/>
    <p:sldId id="484" r:id="rId98"/>
    <p:sldId id="485" r:id="rId99"/>
    <p:sldId id="503" r:id="rId100"/>
    <p:sldId id="486" r:id="rId101"/>
    <p:sldId id="488" r:id="rId102"/>
    <p:sldId id="490" r:id="rId103"/>
    <p:sldId id="491" r:id="rId104"/>
    <p:sldId id="492" r:id="rId105"/>
    <p:sldId id="507" r:id="rId106"/>
    <p:sldId id="520" r:id="rId107"/>
    <p:sldId id="521" r:id="rId108"/>
    <p:sldId id="522" r:id="rId109"/>
    <p:sldId id="523" r:id="rId110"/>
    <p:sldId id="524" r:id="rId111"/>
    <p:sldId id="508" r:id="rId112"/>
    <p:sldId id="382" r:id="rId1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C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216"/>
    <p:restoredTop sz="76993"/>
  </p:normalViewPr>
  <p:slideViewPr>
    <p:cSldViewPr snapToGrid="0" snapToObjects="1" showGuides="1">
      <p:cViewPr varScale="1">
        <p:scale>
          <a:sx n="76" d="100"/>
          <a:sy n="76" d="100"/>
        </p:scale>
        <p:origin x="62" y="317"/>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117" d="100"/>
          <a:sy n="117" d="100"/>
        </p:scale>
        <p:origin x="4176" y="16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notesMaster" Target="notesMasters/notesMaster1.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latin typeface="Arial"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FADF282-E79F-3844-879A-E38D41842DCA}" type="datetimeFigureOut">
              <a:rPr lang="en-CA" smtClean="0">
                <a:latin typeface="Arial" charset="0"/>
              </a:rPr>
              <a:t>2018-10-21</a:t>
            </a:fld>
            <a:endParaRPr lang="en-CA" dirty="0">
              <a:latin typeface="Arial"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latin typeface="Arial"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7711C28-28F8-E549-9E52-E02CBA6EA72D}" type="slidenum">
              <a:rPr lang="en-CA" smtClean="0">
                <a:latin typeface="Arial" charset="0"/>
              </a:rPr>
              <a:t>‹#›</a:t>
            </a:fld>
            <a:endParaRPr lang="en-CA" dirty="0">
              <a:latin typeface="Arial" charset="0"/>
            </a:endParaRPr>
          </a:p>
        </p:txBody>
      </p:sp>
    </p:spTree>
    <p:extLst>
      <p:ext uri="{BB962C8B-B14F-4D97-AF65-F5344CB8AC3E}">
        <p14:creationId xmlns:p14="http://schemas.microsoft.com/office/powerpoint/2010/main" val="19878371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charset="0"/>
              </a:defRPr>
            </a:lvl1pPr>
          </a:lstStyle>
          <a:p>
            <a:endParaRPr lang="en-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charset="0"/>
              </a:defRPr>
            </a:lvl1pPr>
          </a:lstStyle>
          <a:p>
            <a:fld id="{C7C5D21D-7755-2F45-815F-1EC66FFA2701}" type="datetimeFigureOut">
              <a:rPr lang="en-CA" smtClean="0"/>
              <a:pPr/>
              <a:t>2018-10-21</a:t>
            </a:fld>
            <a:endParaRPr lang="en-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charset="0"/>
              </a:defRPr>
            </a:lvl1pPr>
          </a:lstStyle>
          <a:p>
            <a:endParaRPr lang="en-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charset="0"/>
              </a:defRPr>
            </a:lvl1pPr>
          </a:lstStyle>
          <a:p>
            <a:fld id="{60336989-04C7-154F-AF54-FA2F64ABCFB4}" type="slidenum">
              <a:rPr lang="en-CA" smtClean="0"/>
              <a:pPr/>
              <a:t>‹#›</a:t>
            </a:fld>
            <a:endParaRPr lang="en-CA" dirty="0"/>
          </a:p>
        </p:txBody>
      </p:sp>
    </p:spTree>
    <p:extLst>
      <p:ext uri="{BB962C8B-B14F-4D97-AF65-F5344CB8AC3E}">
        <p14:creationId xmlns:p14="http://schemas.microsoft.com/office/powerpoint/2010/main" val="1437055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charset="0"/>
        <a:ea typeface="+mn-ea"/>
        <a:cs typeface="+mn-cs"/>
      </a:defRPr>
    </a:lvl1pPr>
    <a:lvl2pPr marL="457200" algn="l" defTabSz="914400" rtl="0" eaLnBrk="1" latinLnBrk="0" hangingPunct="1">
      <a:defRPr sz="1200" b="0" i="0" kern="1200">
        <a:solidFill>
          <a:schemeClr val="tx1"/>
        </a:solidFill>
        <a:latin typeface="Arial" charset="0"/>
        <a:ea typeface="+mn-ea"/>
        <a:cs typeface="+mn-cs"/>
      </a:defRPr>
    </a:lvl2pPr>
    <a:lvl3pPr marL="914400" algn="l" defTabSz="914400" rtl="0" eaLnBrk="1" latinLnBrk="0" hangingPunct="1">
      <a:defRPr sz="1200" b="0" i="0" kern="1200">
        <a:solidFill>
          <a:schemeClr val="tx1"/>
        </a:solidFill>
        <a:latin typeface="Arial" charset="0"/>
        <a:ea typeface="+mn-ea"/>
        <a:cs typeface="+mn-cs"/>
      </a:defRPr>
    </a:lvl3pPr>
    <a:lvl4pPr marL="1371600" algn="l" defTabSz="914400" rtl="0" eaLnBrk="1" latinLnBrk="0" hangingPunct="1">
      <a:defRPr sz="1200" b="0" i="0" kern="1200">
        <a:solidFill>
          <a:schemeClr val="tx1"/>
        </a:solidFill>
        <a:latin typeface="Arial" charset="0"/>
        <a:ea typeface="+mn-ea"/>
        <a:cs typeface="+mn-cs"/>
      </a:defRPr>
    </a:lvl4pPr>
    <a:lvl5pPr marL="1828800" algn="l" defTabSz="914400" rtl="0" eaLnBrk="1" latinLnBrk="0" hangingPunct="1">
      <a:defRPr sz="1200" b="0" i="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336989-04C7-154F-AF54-FA2F64ABCFB4}" type="slidenum">
              <a:rPr lang="en-CA" smtClean="0"/>
              <a:pPr/>
              <a:t>1</a:t>
            </a:fld>
            <a:endParaRPr lang="en-CA" dirty="0"/>
          </a:p>
        </p:txBody>
      </p:sp>
    </p:spTree>
    <p:extLst>
      <p:ext uri="{BB962C8B-B14F-4D97-AF65-F5344CB8AC3E}">
        <p14:creationId xmlns:p14="http://schemas.microsoft.com/office/powerpoint/2010/main" val="83011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336989-04C7-154F-AF54-FA2F64ABCFB4}" type="slidenum">
              <a:rPr lang="en-CA" smtClean="0"/>
              <a:pPr/>
              <a:t>2</a:t>
            </a:fld>
            <a:endParaRPr lang="en-CA" dirty="0"/>
          </a:p>
        </p:txBody>
      </p:sp>
    </p:spTree>
    <p:extLst>
      <p:ext uri="{BB962C8B-B14F-4D97-AF65-F5344CB8AC3E}">
        <p14:creationId xmlns:p14="http://schemas.microsoft.com/office/powerpoint/2010/main" val="554945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03CA70-C28F-4DC1-87EA-9BD4E4001C62}" type="slidenum">
              <a:rPr lang="en-US"/>
              <a:pPr/>
              <a:t>80</a:t>
            </a:fld>
            <a:endParaRPr lang="en-US"/>
          </a:p>
        </p:txBody>
      </p:sp>
      <p:sp>
        <p:nvSpPr>
          <p:cNvPr id="114690" name="Rectangle 2"/>
          <p:cNvSpPr>
            <a:spLocks noGrp="1" noRot="1" noChangeAspect="1" noChangeArrowheads="1" noTextEdit="1"/>
          </p:cNvSpPr>
          <p:nvPr>
            <p:ph type="sldImg"/>
          </p:nvPr>
        </p:nvSpPr>
        <p:spPr>
          <a:xfrm>
            <a:off x="381000" y="685800"/>
            <a:ext cx="6096000" cy="3429000"/>
          </a:xfrm>
          <a:ln/>
        </p:spPr>
      </p:sp>
      <p:sp>
        <p:nvSpPr>
          <p:cNvPr id="1146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45310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0A14185-1D47-4386-92CC-66B483D79AFD}" type="slidenum">
              <a:rPr lang="en-US" smtClean="0"/>
              <a:pPr/>
              <a:t>82</a:t>
            </a:fld>
            <a:endParaRPr lang="en-US"/>
          </a:p>
        </p:txBody>
      </p:sp>
    </p:spTree>
    <p:extLst>
      <p:ext uri="{BB962C8B-B14F-4D97-AF65-F5344CB8AC3E}">
        <p14:creationId xmlns:p14="http://schemas.microsoft.com/office/powerpoint/2010/main" val="139084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0A14185-1D47-4386-92CC-66B483D79AFD}" type="slidenum">
              <a:rPr lang="en-US" smtClean="0"/>
              <a:pPr/>
              <a:t>95</a:t>
            </a:fld>
            <a:endParaRPr lang="en-US"/>
          </a:p>
        </p:txBody>
      </p:sp>
    </p:spTree>
    <p:extLst>
      <p:ext uri="{BB962C8B-B14F-4D97-AF65-F5344CB8AC3E}">
        <p14:creationId xmlns:p14="http://schemas.microsoft.com/office/powerpoint/2010/main" val="330932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0A14185-1D47-4386-92CC-66B483D79AFD}" type="slidenum">
              <a:rPr lang="en-US" smtClean="0"/>
              <a:pPr/>
              <a:t>96</a:t>
            </a:fld>
            <a:endParaRPr lang="en-US"/>
          </a:p>
        </p:txBody>
      </p:sp>
    </p:spTree>
    <p:extLst>
      <p:ext uri="{BB962C8B-B14F-4D97-AF65-F5344CB8AC3E}">
        <p14:creationId xmlns:p14="http://schemas.microsoft.com/office/powerpoint/2010/main" val="1079091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0A14185-1D47-4386-92CC-66B483D79AFD}" type="slidenum">
              <a:rPr lang="en-US" smtClean="0"/>
              <a:pPr/>
              <a:t>97</a:t>
            </a:fld>
            <a:endParaRPr lang="en-US"/>
          </a:p>
        </p:txBody>
      </p:sp>
    </p:spTree>
    <p:extLst>
      <p:ext uri="{BB962C8B-B14F-4D97-AF65-F5344CB8AC3E}">
        <p14:creationId xmlns:p14="http://schemas.microsoft.com/office/powerpoint/2010/main" val="1211471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0A14185-1D47-4386-92CC-66B483D79AFD}" type="slidenum">
              <a:rPr lang="en-US" smtClean="0"/>
              <a:pPr/>
              <a:t>101</a:t>
            </a:fld>
            <a:endParaRPr lang="en-US"/>
          </a:p>
        </p:txBody>
      </p:sp>
    </p:spTree>
    <p:extLst>
      <p:ext uri="{BB962C8B-B14F-4D97-AF65-F5344CB8AC3E}">
        <p14:creationId xmlns:p14="http://schemas.microsoft.com/office/powerpoint/2010/main" val="901758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0A14185-1D47-4386-92CC-66B483D79AFD}" type="slidenum">
              <a:rPr lang="en-US" smtClean="0"/>
              <a:pPr/>
              <a:t>104</a:t>
            </a:fld>
            <a:endParaRPr lang="en-US"/>
          </a:p>
        </p:txBody>
      </p:sp>
    </p:spTree>
    <p:extLst>
      <p:ext uri="{BB962C8B-B14F-4D97-AF65-F5344CB8AC3E}">
        <p14:creationId xmlns:p14="http://schemas.microsoft.com/office/powerpoint/2010/main" val="1657136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5.emf"/><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Dark">
    <p:bg>
      <p:bgPr>
        <a:solidFill>
          <a:srgbClr val="002C5F"/>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5595307" y="-3522"/>
            <a:ext cx="6604000" cy="6692900"/>
          </a:xfrm>
          <a:prstGeom prst="rect">
            <a:avLst/>
          </a:prstGeom>
        </p:spPr>
      </p:pic>
      <p:sp>
        <p:nvSpPr>
          <p:cNvPr id="3" name="Subtitle 2"/>
          <p:cNvSpPr>
            <a:spLocks noGrp="1"/>
          </p:cNvSpPr>
          <p:nvPr>
            <p:ph type="subTitle" idx="1"/>
          </p:nvPr>
        </p:nvSpPr>
        <p:spPr>
          <a:xfrm>
            <a:off x="509751" y="1010735"/>
            <a:ext cx="4331349" cy="770377"/>
          </a:xfrm>
        </p:spPr>
        <p:txBody>
          <a:bodyPr anchor="b">
            <a:noAutofit/>
          </a:bodyPr>
          <a:lstStyle>
            <a:lvl1pPr marL="0" indent="0" algn="l">
              <a:lnSpc>
                <a:spcPts val="2000"/>
              </a:lnSpc>
              <a:spcAft>
                <a:spcPts val="0"/>
              </a:spcAft>
              <a:buNone/>
              <a:defRPr sz="2000" cap="all" baseline="0">
                <a:solidFill>
                  <a:schemeClr val="bg1"/>
                </a:solidFill>
                <a:latin typeface="Calibri" panose="020F0502020204030204" pitchFamily="34" charset="0"/>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 name="Title 1"/>
          <p:cNvSpPr>
            <a:spLocks noGrp="1"/>
          </p:cNvSpPr>
          <p:nvPr>
            <p:ph type="ctrTitle"/>
          </p:nvPr>
        </p:nvSpPr>
        <p:spPr>
          <a:xfrm>
            <a:off x="509751" y="1792628"/>
            <a:ext cx="4785939" cy="2039131"/>
          </a:xfrm>
          <a:prstGeom prst="rect">
            <a:avLst/>
          </a:prstGeom>
          <a:effectLst/>
        </p:spPr>
        <p:txBody>
          <a:bodyPr anchor="ctr">
            <a:noAutofit/>
          </a:bodyPr>
          <a:lstStyle>
            <a:lvl1pPr>
              <a:lnSpc>
                <a:spcPts val="4800"/>
              </a:lnSpc>
              <a:defRPr sz="4800" cap="none" baseline="0">
                <a:solidFill>
                  <a:schemeClr val="accent2"/>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20" name="TextBox 19"/>
          <p:cNvSpPr txBox="1"/>
          <p:nvPr/>
        </p:nvSpPr>
        <p:spPr>
          <a:xfrm>
            <a:off x="509752" y="4696404"/>
            <a:ext cx="2696049" cy="276999"/>
          </a:xfrm>
          <a:prstGeom prst="rect">
            <a:avLst/>
          </a:prstGeom>
          <a:noFill/>
        </p:spPr>
        <p:txBody>
          <a:bodyPr wrap="square" rtlCol="0">
            <a:spAutoFit/>
          </a:bodyPr>
          <a:lstStyle/>
          <a:p>
            <a:r>
              <a:rPr lang="en-CA" sz="1200" dirty="0" err="1">
                <a:solidFill>
                  <a:schemeClr val="bg1"/>
                </a:solidFill>
              </a:rPr>
              <a:t>Présentation</a:t>
            </a:r>
            <a:r>
              <a:rPr lang="en-CA" sz="1200" dirty="0">
                <a:solidFill>
                  <a:schemeClr val="bg1"/>
                </a:solidFill>
              </a:rPr>
              <a:t> par</a:t>
            </a:r>
          </a:p>
        </p:txBody>
      </p:sp>
      <p:sp>
        <p:nvSpPr>
          <p:cNvPr id="26" name="Text Placeholder 25"/>
          <p:cNvSpPr>
            <a:spLocks noGrp="1"/>
          </p:cNvSpPr>
          <p:nvPr>
            <p:ph type="body" sz="quarter" idx="12" hasCustomPrompt="1"/>
          </p:nvPr>
        </p:nvSpPr>
        <p:spPr>
          <a:xfrm>
            <a:off x="509752" y="4945731"/>
            <a:ext cx="4505877" cy="678673"/>
          </a:xfrm>
        </p:spPr>
        <p:txBody>
          <a:bodyPr anchor="t"/>
          <a:lstStyle>
            <a:lvl1pPr marL="0" indent="0">
              <a:lnSpc>
                <a:spcPts val="2000"/>
              </a:lnSpc>
              <a:buNone/>
              <a:defRPr sz="2000" baseline="0">
                <a:solidFill>
                  <a:schemeClr val="bg1"/>
                </a:solidFill>
                <a:latin typeface="Calibri" panose="020F0502020204030204" pitchFamily="34" charset="0"/>
                <a:cs typeface="Calibri" panose="020F0502020204030204" pitchFamily="34" charset="0"/>
              </a:defRPr>
            </a:lvl1pPr>
            <a:lvl2pPr marL="324000" indent="0">
              <a:buNone/>
              <a:defRPr/>
            </a:lvl2pPr>
            <a:lvl3pPr marL="630000" indent="0">
              <a:buNone/>
              <a:defRPr/>
            </a:lvl3pPr>
            <a:lvl4pPr marL="1008000" indent="0">
              <a:buNone/>
              <a:defRPr/>
            </a:lvl4pPr>
            <a:lvl5pPr marL="1368000" indent="0">
              <a:buNone/>
              <a:defRPr/>
            </a:lvl5pPr>
          </a:lstStyle>
          <a:p>
            <a:pPr lvl="0"/>
            <a:r>
              <a:rPr lang="en-US" dirty="0"/>
              <a:t>Click to Enter Your Name</a:t>
            </a:r>
          </a:p>
          <a:p>
            <a:pPr lvl="0"/>
            <a:r>
              <a:rPr lang="en-US" dirty="0"/>
              <a:t>&amp; Title</a:t>
            </a:r>
          </a:p>
        </p:txBody>
      </p:sp>
      <p:pic>
        <p:nvPicPr>
          <p:cNvPr id="30" name="Picture 29"/>
          <p:cNvPicPr>
            <a:picLocks noChangeAspect="1"/>
          </p:cNvPicPr>
          <p:nvPr/>
        </p:nvPicPr>
        <p:blipFill>
          <a:blip r:embed="rId3"/>
          <a:stretch>
            <a:fillRect/>
          </a:stretch>
        </p:blipFill>
        <p:spPr>
          <a:xfrm>
            <a:off x="10031897" y="5624405"/>
            <a:ext cx="1832504" cy="695506"/>
          </a:xfrm>
          <a:prstGeom prst="rect">
            <a:avLst/>
          </a:prstGeom>
        </p:spPr>
      </p:pic>
      <p:pic>
        <p:nvPicPr>
          <p:cNvPr id="11" name="Picture 10"/>
          <p:cNvPicPr>
            <a:picLocks noChangeAspect="1"/>
          </p:cNvPicPr>
          <p:nvPr userDrawn="1"/>
        </p:nvPicPr>
        <p:blipFill>
          <a:blip r:embed="rId3"/>
          <a:stretch>
            <a:fillRect/>
          </a:stretch>
        </p:blipFill>
        <p:spPr>
          <a:xfrm>
            <a:off x="10031897" y="5624405"/>
            <a:ext cx="1832504" cy="695506"/>
          </a:xfrm>
          <a:prstGeom prst="rect">
            <a:avLst/>
          </a:prstGeom>
        </p:spPr>
      </p:pic>
      <p:sp>
        <p:nvSpPr>
          <p:cNvPr id="12" name="Text Placeholder 25"/>
          <p:cNvSpPr>
            <a:spLocks noGrp="1"/>
          </p:cNvSpPr>
          <p:nvPr>
            <p:ph type="body" sz="quarter" idx="13" hasCustomPrompt="1"/>
          </p:nvPr>
        </p:nvSpPr>
        <p:spPr>
          <a:xfrm>
            <a:off x="509752" y="6004873"/>
            <a:ext cx="4505877" cy="313693"/>
          </a:xfrm>
        </p:spPr>
        <p:txBody>
          <a:bodyPr anchor="t"/>
          <a:lstStyle>
            <a:lvl1pPr marL="0" indent="0">
              <a:buNone/>
              <a:defRPr sz="1200" baseline="0">
                <a:solidFill>
                  <a:schemeClr val="bg1"/>
                </a:solidFill>
                <a:latin typeface="Calibri" panose="020F0502020204030204" pitchFamily="34" charset="0"/>
                <a:cs typeface="Calibri" panose="020F0502020204030204" pitchFamily="34" charset="0"/>
              </a:defRPr>
            </a:lvl1pPr>
            <a:lvl2pPr marL="324000" indent="0">
              <a:buNone/>
              <a:defRPr/>
            </a:lvl2pPr>
            <a:lvl3pPr marL="630000" indent="0">
              <a:buNone/>
              <a:defRPr/>
            </a:lvl3pPr>
            <a:lvl4pPr marL="1008000" indent="0">
              <a:buNone/>
              <a:defRPr/>
            </a:lvl4pPr>
            <a:lvl5pPr marL="1368000" indent="0">
              <a:buNone/>
              <a:defRPr/>
            </a:lvl5pPr>
          </a:lstStyle>
          <a:p>
            <a:pPr lvl="0"/>
            <a:r>
              <a:rPr lang="en-US" dirty="0"/>
              <a:t>Click to Enter the Date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e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0"/>
            <a:ext cx="12192000" cy="1371600"/>
          </a:xfrm>
          <a:prstGeom prst="rect">
            <a:avLst/>
          </a:prstGeom>
        </p:spPr>
      </p:pic>
      <p:pic>
        <p:nvPicPr>
          <p:cNvPr id="5" name="Picture 4"/>
          <p:cNvPicPr>
            <a:picLocks noChangeAspect="1"/>
          </p:cNvPicPr>
          <p:nvPr/>
        </p:nvPicPr>
        <p:blipFill>
          <a:blip r:embed="rId2"/>
          <a:stretch>
            <a:fillRect/>
          </a:stretch>
        </p:blipFill>
        <p:spPr>
          <a:xfrm>
            <a:off x="0" y="0"/>
            <a:ext cx="12192000" cy="1371600"/>
          </a:xfrm>
          <a:prstGeom prst="rect">
            <a:avLst/>
          </a:prstGeom>
        </p:spPr>
      </p:pic>
      <p:sp>
        <p:nvSpPr>
          <p:cNvPr id="2" name="Title 1"/>
          <p:cNvSpPr>
            <a:spLocks noGrp="1"/>
          </p:cNvSpPr>
          <p:nvPr>
            <p:ph type="title"/>
          </p:nvPr>
        </p:nvSpPr>
        <p:spPr>
          <a:xfrm>
            <a:off x="491741" y="195256"/>
            <a:ext cx="9465333" cy="1013800"/>
          </a:xfrm>
          <a:prstGeom prst="rect">
            <a:avLst/>
          </a:prstGeom>
        </p:spPr>
        <p:txBody>
          <a:bodyPr anchor="ctr" anchorCtr="0"/>
          <a:lstStyle>
            <a:lvl1pPr>
              <a:defRPr sz="3200" b="1" i="0" baseline="0">
                <a:solidFill>
                  <a:schemeClr val="bg1"/>
                </a:solidFill>
              </a:defRPr>
            </a:lvl1pPr>
          </a:lstStyle>
          <a:p>
            <a:r>
              <a:rPr lang="en-US"/>
              <a:t>Click to edit Master title style</a:t>
            </a:r>
            <a:endParaRPr lang="en-US" dirty="0"/>
          </a:p>
        </p:txBody>
      </p:sp>
      <p:sp>
        <p:nvSpPr>
          <p:cNvPr id="7" name="Slide Number Placeholder 3"/>
          <p:cNvSpPr>
            <a:spLocks noGrp="1"/>
          </p:cNvSpPr>
          <p:nvPr>
            <p:ph type="sldNum" sz="quarter" idx="4"/>
          </p:nvPr>
        </p:nvSpPr>
        <p:spPr>
          <a:xfrm>
            <a:off x="1" y="6273800"/>
            <a:ext cx="594732" cy="591479"/>
          </a:xfrm>
          <a:prstGeom prst="rect">
            <a:avLst/>
          </a:prstGeom>
        </p:spPr>
        <p:txBody>
          <a:bodyPr vert="horz" lIns="91440" tIns="45720" rIns="91440" bIns="45720" rtlCol="0" anchor="ctr"/>
          <a:lstStyle>
            <a:lvl1pPr algn="ctr">
              <a:defRPr sz="1000" i="0">
                <a:solidFill>
                  <a:schemeClr val="tx1">
                    <a:tint val="75000"/>
                  </a:schemeClr>
                </a:solidFill>
              </a:defRPr>
            </a:lvl1pPr>
          </a:lstStyle>
          <a:p>
            <a:fld id="{7ED523C7-19E8-B540-9857-8D49DD13762D}" type="slidenum">
              <a:rPr lang="en-CA" smtClean="0"/>
              <a:pPr/>
              <a:t>‹#›</a:t>
            </a:fld>
            <a:endParaRPr lang="en-CA" dirty="0"/>
          </a:p>
        </p:txBody>
      </p:sp>
      <p:sp>
        <p:nvSpPr>
          <p:cNvPr id="9" name="Content Placeholder 2"/>
          <p:cNvSpPr>
            <a:spLocks noGrp="1"/>
          </p:cNvSpPr>
          <p:nvPr>
            <p:ph idx="1"/>
          </p:nvPr>
        </p:nvSpPr>
        <p:spPr>
          <a:xfrm>
            <a:off x="581192" y="1566856"/>
            <a:ext cx="11016074" cy="4706944"/>
          </a:xfrm>
        </p:spPr>
        <p:txBody>
          <a:bodyPr/>
          <a:lstStyle>
            <a:lvl1pPr marL="306000" indent="-306000">
              <a:buFont typeface="Courier New" charset="0"/>
              <a:buChar char="o"/>
              <a:defRPr sz="2000"/>
            </a:lvl1pPr>
            <a:lvl2pPr marL="630000" indent="-306000">
              <a:buFont typeface="Arial" charset="0"/>
              <a:buChar char="•"/>
              <a:defRPr sz="1800" i="0"/>
            </a:lvl2pPr>
            <a:lvl3pPr marL="900000" indent="-270000">
              <a:buFont typeface=".AppleSystemUIFont" charset="-120"/>
              <a:buChar char="-"/>
              <a:defRPr sz="1600"/>
            </a:lvl3pPr>
            <a:lvl4pPr marL="1242000" indent="-234000">
              <a:buFont typeface="Arial" charset="0"/>
              <a:buChar char="•"/>
              <a:defRPr sz="1600"/>
            </a:lvl4pPr>
            <a:lvl5pPr marL="1602000" indent="-234000">
              <a:buFont typeface="Arial" charset="0"/>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extLst mod="1">
    <p:ext uri="{DCECCB84-F9BA-43D5-87BE-67443E8EF086}">
      <p15:sldGuideLst xmlns:p15="http://schemas.microsoft.com/office/powerpoint/2012/main">
        <p15:guide id="1" orient="horz" pos="216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Content">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2192000" cy="1371600"/>
          </a:xfrm>
          <a:prstGeom prst="rect">
            <a:avLst/>
          </a:prstGeom>
        </p:spPr>
      </p:pic>
      <p:pic>
        <p:nvPicPr>
          <p:cNvPr id="14" name="Picture 13"/>
          <p:cNvPicPr>
            <a:picLocks noChangeAspect="1"/>
          </p:cNvPicPr>
          <p:nvPr userDrawn="1"/>
        </p:nvPicPr>
        <p:blipFill>
          <a:blip r:embed="rId2"/>
          <a:stretch>
            <a:fillRect/>
          </a:stretch>
        </p:blipFill>
        <p:spPr>
          <a:xfrm>
            <a:off x="0" y="0"/>
            <a:ext cx="12192000" cy="1371600"/>
          </a:xfrm>
          <a:prstGeom prst="rect">
            <a:avLst/>
          </a:prstGeom>
        </p:spPr>
      </p:pic>
      <p:sp>
        <p:nvSpPr>
          <p:cNvPr id="6" name="Text Placeholder 5"/>
          <p:cNvSpPr>
            <a:spLocks noGrp="1"/>
          </p:cNvSpPr>
          <p:nvPr>
            <p:ph type="body" sz="quarter" idx="10" hasCustomPrompt="1"/>
          </p:nvPr>
        </p:nvSpPr>
        <p:spPr>
          <a:xfrm>
            <a:off x="497923" y="1573200"/>
            <a:ext cx="5148263" cy="565150"/>
          </a:xfrm>
        </p:spPr>
        <p:txBody>
          <a:bodyPr/>
          <a:lstStyle>
            <a:lvl1pPr marL="0" indent="0">
              <a:buNone/>
              <a:defRPr b="1" baseline="0">
                <a:solidFill>
                  <a:schemeClr val="accent2"/>
                </a:solidFill>
              </a:defRPr>
            </a:lvl1pPr>
          </a:lstStyle>
          <a:p>
            <a:pPr lvl="0"/>
            <a:r>
              <a:rPr lang="en-US" dirty="0"/>
              <a:t>Insert subtitle here</a:t>
            </a:r>
            <a:endParaRPr lang="en-CA" dirty="0"/>
          </a:p>
        </p:txBody>
      </p:sp>
      <p:sp>
        <p:nvSpPr>
          <p:cNvPr id="9" name="Content Placeholder 2"/>
          <p:cNvSpPr>
            <a:spLocks noGrp="1"/>
          </p:cNvSpPr>
          <p:nvPr>
            <p:ph idx="11"/>
          </p:nvPr>
        </p:nvSpPr>
        <p:spPr>
          <a:xfrm>
            <a:off x="6456363" y="2350308"/>
            <a:ext cx="5148262" cy="3923492"/>
          </a:xfrm>
        </p:spPr>
        <p:txBody>
          <a:bodyPr/>
          <a:lstStyle>
            <a:lvl1pPr marL="306000" indent="-306000">
              <a:buClr>
                <a:schemeClr val="accent2"/>
              </a:buClr>
              <a:buFont typeface="LucidaGrande" charset="0"/>
              <a:buChar char="→"/>
              <a:defRPr sz="1800" i="1"/>
            </a:lvl1pPr>
            <a:lvl2pPr marL="630000" indent="-306000">
              <a:buClr>
                <a:schemeClr val="accent3"/>
              </a:buClr>
              <a:buFont typeface="LucidaGrande" charset="0"/>
              <a:buChar char="▸"/>
              <a:defRPr sz="1600" i="1"/>
            </a:lvl2pPr>
            <a:lvl3pPr marL="900000" indent="-270000">
              <a:buClr>
                <a:schemeClr val="accent3"/>
              </a:buClr>
              <a:buFont typeface="LucidaGrande" charset="0"/>
              <a:buChar char="▸"/>
              <a:defRPr sz="1400" i="1"/>
            </a:lvl3pPr>
            <a:lvl4pPr marL="1242000" indent="-234000">
              <a:buClr>
                <a:schemeClr val="accent3"/>
              </a:buClr>
              <a:buFont typeface="LucidaGrande" charset="0"/>
              <a:buChar char="▸"/>
              <a:defRPr sz="1200" i="1"/>
            </a:lvl4pPr>
            <a:lvl5pPr marL="1602000" indent="-234000">
              <a:buClr>
                <a:schemeClr val="accent3"/>
              </a:buClr>
              <a:buFont typeface="LucidaGrande" charset="0"/>
              <a:buChar char="▸"/>
              <a:defRPr sz="1200"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5"/>
          <p:cNvSpPr>
            <a:spLocks noGrp="1"/>
          </p:cNvSpPr>
          <p:nvPr>
            <p:ph type="body" sz="quarter" idx="12" hasCustomPrompt="1"/>
          </p:nvPr>
        </p:nvSpPr>
        <p:spPr>
          <a:xfrm>
            <a:off x="6366912" y="1573200"/>
            <a:ext cx="4822248" cy="565150"/>
          </a:xfrm>
        </p:spPr>
        <p:txBody>
          <a:bodyPr/>
          <a:lstStyle>
            <a:lvl1pPr marL="0" indent="0">
              <a:buNone/>
              <a:defRPr b="1" baseline="0">
                <a:solidFill>
                  <a:schemeClr val="accent3"/>
                </a:solidFill>
              </a:defRPr>
            </a:lvl1pPr>
          </a:lstStyle>
          <a:p>
            <a:pPr lvl="0"/>
            <a:r>
              <a:rPr lang="en-US" dirty="0"/>
              <a:t>Insert subtitle here</a:t>
            </a:r>
            <a:endParaRPr lang="en-CA" dirty="0"/>
          </a:p>
        </p:txBody>
      </p:sp>
      <p:sp>
        <p:nvSpPr>
          <p:cNvPr id="12" name="Title 1"/>
          <p:cNvSpPr>
            <a:spLocks noGrp="1"/>
          </p:cNvSpPr>
          <p:nvPr>
            <p:ph type="title"/>
          </p:nvPr>
        </p:nvSpPr>
        <p:spPr>
          <a:xfrm>
            <a:off x="491741" y="195256"/>
            <a:ext cx="9465333" cy="1013800"/>
          </a:xfrm>
          <a:prstGeom prst="rect">
            <a:avLst/>
          </a:prstGeom>
        </p:spPr>
        <p:txBody>
          <a:bodyPr anchor="ctr" anchorCtr="0"/>
          <a:lstStyle>
            <a:lvl1pPr>
              <a:defRPr sz="3200" b="1" i="0" baseline="0">
                <a:solidFill>
                  <a:schemeClr val="bg1"/>
                </a:solidFill>
              </a:defRPr>
            </a:lvl1pPr>
          </a:lstStyle>
          <a:p>
            <a:r>
              <a:rPr lang="en-US"/>
              <a:t>Click to edit Master title style</a:t>
            </a:r>
            <a:endParaRPr lang="en-US" dirty="0"/>
          </a:p>
        </p:txBody>
      </p:sp>
      <p:sp>
        <p:nvSpPr>
          <p:cNvPr id="15" name="Slide Number Placeholder 3"/>
          <p:cNvSpPr>
            <a:spLocks noGrp="1"/>
          </p:cNvSpPr>
          <p:nvPr>
            <p:ph type="sldNum" sz="quarter" idx="4"/>
          </p:nvPr>
        </p:nvSpPr>
        <p:spPr>
          <a:xfrm>
            <a:off x="1" y="6273800"/>
            <a:ext cx="594732" cy="591479"/>
          </a:xfrm>
          <a:prstGeom prst="rect">
            <a:avLst/>
          </a:prstGeom>
        </p:spPr>
        <p:txBody>
          <a:bodyPr vert="horz" lIns="91440" tIns="45720" rIns="91440" bIns="45720" rtlCol="0" anchor="ctr"/>
          <a:lstStyle>
            <a:lvl1pPr algn="ctr">
              <a:defRPr sz="1000" i="0">
                <a:solidFill>
                  <a:schemeClr val="tx1">
                    <a:tint val="75000"/>
                  </a:schemeClr>
                </a:solidFill>
              </a:defRPr>
            </a:lvl1pPr>
          </a:lstStyle>
          <a:p>
            <a:fld id="{7ED523C7-19E8-B540-9857-8D49DD13762D}" type="slidenum">
              <a:rPr lang="en-CA" smtClean="0"/>
              <a:pPr/>
              <a:t>‹#›</a:t>
            </a:fld>
            <a:endParaRPr lang="en-CA" dirty="0"/>
          </a:p>
        </p:txBody>
      </p:sp>
      <p:sp>
        <p:nvSpPr>
          <p:cNvPr id="16" name="Content Placeholder 2"/>
          <p:cNvSpPr>
            <a:spLocks noGrp="1"/>
          </p:cNvSpPr>
          <p:nvPr>
            <p:ph idx="1"/>
          </p:nvPr>
        </p:nvSpPr>
        <p:spPr>
          <a:xfrm>
            <a:off x="594732" y="2350308"/>
            <a:ext cx="5140905" cy="3923492"/>
          </a:xfrm>
        </p:spPr>
        <p:txBody>
          <a:bodyPr/>
          <a:lstStyle>
            <a:lvl1pPr marL="306000" indent="-306000">
              <a:buFont typeface="Courier New" charset="0"/>
              <a:buChar char="o"/>
              <a:defRPr sz="2000"/>
            </a:lvl1pPr>
            <a:lvl2pPr marL="630000" indent="-306000">
              <a:buFont typeface="Arial" charset="0"/>
              <a:buChar char="•"/>
              <a:defRPr sz="1800" i="0"/>
            </a:lvl2pPr>
            <a:lvl3pPr marL="900000" indent="-270000">
              <a:buFont typeface=".AppleSystemUIFont" charset="-120"/>
              <a:buChar char="-"/>
              <a:defRPr sz="1600"/>
            </a:lvl3pPr>
            <a:lvl4pPr marL="1242000" indent="-234000">
              <a:buFont typeface="Arial" charset="0"/>
              <a:buChar char="•"/>
              <a:defRPr sz="1600"/>
            </a:lvl4pPr>
            <a:lvl5pPr marL="1602000" indent="-234000">
              <a:buFont typeface="Arial" charset="0"/>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extLst mod="1">
    <p:ext uri="{DCECCB84-F9BA-43D5-87BE-67443E8EF086}">
      <p15:sldGuideLst xmlns:p15="http://schemas.microsoft.com/office/powerpoint/2012/main">
        <p15:guide id="1" orient="horz" pos="148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and Picture">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stretch>
            <a:fillRect/>
          </a:stretch>
        </p:blipFill>
        <p:spPr>
          <a:xfrm>
            <a:off x="0" y="0"/>
            <a:ext cx="12192000" cy="1371600"/>
          </a:xfrm>
          <a:prstGeom prst="rect">
            <a:avLst/>
          </a:prstGeom>
        </p:spPr>
      </p:pic>
      <p:sp>
        <p:nvSpPr>
          <p:cNvPr id="9" name="Content Placeholder 2"/>
          <p:cNvSpPr>
            <a:spLocks noGrp="1"/>
          </p:cNvSpPr>
          <p:nvPr>
            <p:ph sz="half" idx="1"/>
          </p:nvPr>
        </p:nvSpPr>
        <p:spPr>
          <a:xfrm>
            <a:off x="594733" y="2329088"/>
            <a:ext cx="5501266" cy="3944711"/>
          </a:xfrm>
        </p:spPr>
        <p:txBody>
          <a:bodyP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600">
                <a:solidFill>
                  <a:schemeClr val="tx2"/>
                </a:solidFill>
              </a:defRPr>
            </a:lvl4pPr>
            <a:lvl5pPr>
              <a:defRPr sz="14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p:cNvSpPr>
            <a:spLocks noGrp="1"/>
          </p:cNvSpPr>
          <p:nvPr>
            <p:ph type="pic" sz="quarter" idx="11"/>
          </p:nvPr>
        </p:nvSpPr>
        <p:spPr>
          <a:xfrm>
            <a:off x="6456363" y="2492376"/>
            <a:ext cx="5164137" cy="3618140"/>
          </a:xfrm>
          <a:prstGeom prst="round2DiagRect">
            <a:avLst/>
          </a:prstGeom>
        </p:spPr>
        <p:txBody>
          <a:bodyPr anchor="ctr"/>
          <a:lstStyle>
            <a:lvl1pPr marL="0" indent="0" algn="ctr">
              <a:buNone/>
              <a:defRPr/>
            </a:lvl1pPr>
          </a:lstStyle>
          <a:p>
            <a:r>
              <a:rPr lang="en-US"/>
              <a:t>Drag picture to placeholder or click icon to add</a:t>
            </a:r>
            <a:endParaRPr lang="en-CA"/>
          </a:p>
        </p:txBody>
      </p:sp>
      <p:sp>
        <p:nvSpPr>
          <p:cNvPr id="13" name="Text Placeholder 5"/>
          <p:cNvSpPr>
            <a:spLocks noGrp="1"/>
          </p:cNvSpPr>
          <p:nvPr>
            <p:ph type="body" sz="quarter" idx="10" hasCustomPrompt="1"/>
          </p:nvPr>
        </p:nvSpPr>
        <p:spPr>
          <a:xfrm>
            <a:off x="491574" y="1573200"/>
            <a:ext cx="11039474" cy="565150"/>
          </a:xfrm>
        </p:spPr>
        <p:txBody>
          <a:bodyPr/>
          <a:lstStyle>
            <a:lvl1pPr marL="0" indent="0">
              <a:buNone/>
              <a:defRPr sz="2800" b="1" baseline="0">
                <a:solidFill>
                  <a:schemeClr val="accent2"/>
                </a:solidFill>
              </a:defRPr>
            </a:lvl1pPr>
          </a:lstStyle>
          <a:p>
            <a:pPr lvl="0"/>
            <a:r>
              <a:rPr lang="en-US" dirty="0"/>
              <a:t>Insert subtitle here</a:t>
            </a:r>
            <a:endParaRPr lang="en-CA" dirty="0"/>
          </a:p>
        </p:txBody>
      </p:sp>
      <p:pic>
        <p:nvPicPr>
          <p:cNvPr id="10" name="Picture 9"/>
          <p:cNvPicPr>
            <a:picLocks noChangeAspect="1"/>
          </p:cNvPicPr>
          <p:nvPr/>
        </p:nvPicPr>
        <p:blipFill>
          <a:blip r:embed="rId2"/>
          <a:stretch>
            <a:fillRect/>
          </a:stretch>
        </p:blipFill>
        <p:spPr>
          <a:xfrm>
            <a:off x="0" y="0"/>
            <a:ext cx="12192000" cy="1371600"/>
          </a:xfrm>
          <a:prstGeom prst="rect">
            <a:avLst/>
          </a:prstGeom>
        </p:spPr>
      </p:pic>
      <p:sp>
        <p:nvSpPr>
          <p:cNvPr id="11" name="Title 1"/>
          <p:cNvSpPr>
            <a:spLocks noGrp="1"/>
          </p:cNvSpPr>
          <p:nvPr>
            <p:ph type="title"/>
          </p:nvPr>
        </p:nvSpPr>
        <p:spPr>
          <a:xfrm>
            <a:off x="491741" y="195256"/>
            <a:ext cx="9465333" cy="1013800"/>
          </a:xfrm>
          <a:prstGeom prst="rect">
            <a:avLst/>
          </a:prstGeom>
        </p:spPr>
        <p:txBody>
          <a:bodyPr anchor="ctr" anchorCtr="0"/>
          <a:lstStyle>
            <a:lvl1pPr>
              <a:defRPr sz="3200" b="1" i="0" baseline="0">
                <a:solidFill>
                  <a:schemeClr val="bg1"/>
                </a:solidFill>
              </a:defRPr>
            </a:lvl1pPr>
          </a:lstStyle>
          <a:p>
            <a:r>
              <a:rPr lang="en-US"/>
              <a:t>Click to edit Master title style</a:t>
            </a:r>
            <a:endParaRPr lang="en-US" dirty="0"/>
          </a:p>
        </p:txBody>
      </p:sp>
      <p:sp>
        <p:nvSpPr>
          <p:cNvPr id="15" name="Text Placeholder 4"/>
          <p:cNvSpPr>
            <a:spLocks noGrp="1"/>
          </p:cNvSpPr>
          <p:nvPr>
            <p:ph type="body" sz="quarter" idx="16" hasCustomPrompt="1"/>
          </p:nvPr>
        </p:nvSpPr>
        <p:spPr>
          <a:xfrm>
            <a:off x="6456362" y="6110515"/>
            <a:ext cx="5164137" cy="440756"/>
          </a:xfrm>
        </p:spPr>
        <p:txBody>
          <a:bodyPr/>
          <a:lstStyle>
            <a:lvl1pPr marL="0" indent="0" algn="ctr">
              <a:buNone/>
              <a:defRPr sz="1400">
                <a:solidFill>
                  <a:schemeClr val="accent3"/>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a:t>Photo Caption Here</a:t>
            </a:r>
          </a:p>
        </p:txBody>
      </p:sp>
      <p:sp>
        <p:nvSpPr>
          <p:cNvPr id="17" name="Slide Number Placeholder 3"/>
          <p:cNvSpPr>
            <a:spLocks noGrp="1"/>
          </p:cNvSpPr>
          <p:nvPr>
            <p:ph type="sldNum" sz="quarter" idx="4"/>
          </p:nvPr>
        </p:nvSpPr>
        <p:spPr>
          <a:xfrm>
            <a:off x="1" y="6273800"/>
            <a:ext cx="594732" cy="591479"/>
          </a:xfrm>
          <a:prstGeom prst="rect">
            <a:avLst/>
          </a:prstGeom>
        </p:spPr>
        <p:txBody>
          <a:bodyPr vert="horz" lIns="91440" tIns="45720" rIns="91440" bIns="45720" rtlCol="0" anchor="ctr"/>
          <a:lstStyle>
            <a:lvl1pPr algn="ctr">
              <a:defRPr sz="1000" i="0">
                <a:solidFill>
                  <a:schemeClr val="tx1">
                    <a:tint val="75000"/>
                  </a:schemeClr>
                </a:solidFill>
              </a:defRPr>
            </a:lvl1pPr>
          </a:lstStyle>
          <a:p>
            <a:fld id="{7ED523C7-19E8-B540-9857-8D49DD13762D}" type="slidenum">
              <a:rPr lang="en-CA" smtClean="0"/>
              <a:pPr/>
              <a:t>‹#›</a:t>
            </a:fld>
            <a:endParaRPr lang="en-CA"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phic Lis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0" y="0"/>
            <a:ext cx="12192000" cy="1371600"/>
          </a:xfrm>
          <a:prstGeom prst="rect">
            <a:avLst/>
          </a:prstGeom>
        </p:spPr>
      </p:pic>
      <p:pic>
        <p:nvPicPr>
          <p:cNvPr id="11" name="Picture 10"/>
          <p:cNvPicPr>
            <a:picLocks noChangeAspect="1"/>
          </p:cNvPicPr>
          <p:nvPr/>
        </p:nvPicPr>
        <p:blipFill>
          <a:blip r:embed="rId2"/>
          <a:stretch>
            <a:fillRect/>
          </a:stretch>
        </p:blipFill>
        <p:spPr>
          <a:xfrm>
            <a:off x="0" y="0"/>
            <a:ext cx="12192000" cy="1371600"/>
          </a:xfrm>
          <a:prstGeom prst="rect">
            <a:avLst/>
          </a:prstGeom>
        </p:spPr>
      </p:pic>
      <p:sp>
        <p:nvSpPr>
          <p:cNvPr id="12" name="Title 1"/>
          <p:cNvSpPr>
            <a:spLocks noGrp="1"/>
          </p:cNvSpPr>
          <p:nvPr>
            <p:ph type="title"/>
          </p:nvPr>
        </p:nvSpPr>
        <p:spPr>
          <a:xfrm>
            <a:off x="481802" y="195256"/>
            <a:ext cx="9465333" cy="1013800"/>
          </a:xfrm>
          <a:prstGeom prst="rect">
            <a:avLst/>
          </a:prstGeom>
        </p:spPr>
        <p:txBody>
          <a:bodyPr anchor="ctr" anchorCtr="0"/>
          <a:lstStyle>
            <a:lvl1pPr>
              <a:defRPr sz="3200" b="1" i="0" baseline="0">
                <a:solidFill>
                  <a:schemeClr val="bg1"/>
                </a:solidFill>
              </a:defRPr>
            </a:lvl1pPr>
          </a:lstStyle>
          <a:p>
            <a:r>
              <a:rPr lang="en-US"/>
              <a:t>Click to edit Master title style</a:t>
            </a:r>
            <a:endParaRPr lang="en-US" dirty="0"/>
          </a:p>
        </p:txBody>
      </p:sp>
      <p:sp>
        <p:nvSpPr>
          <p:cNvPr id="15" name="Text Placeholder 4"/>
          <p:cNvSpPr>
            <a:spLocks noGrp="1"/>
          </p:cNvSpPr>
          <p:nvPr>
            <p:ph type="body" sz="quarter" idx="17"/>
          </p:nvPr>
        </p:nvSpPr>
        <p:spPr>
          <a:xfrm>
            <a:off x="1248100" y="2657462"/>
            <a:ext cx="2096984" cy="771537"/>
          </a:xfrm>
        </p:spPr>
        <p:txBody>
          <a:bodyPr anchor="t"/>
          <a:lstStyle>
            <a:lvl1pPr marL="0" indent="0" algn="ctr">
              <a:buNone/>
              <a:defRPr sz="1800">
                <a:solidFill>
                  <a:schemeClr val="accent3"/>
                </a:solidFill>
              </a:defRPr>
            </a:lvl1pPr>
          </a:lstStyle>
          <a:p>
            <a:pPr lvl="0"/>
            <a:r>
              <a:rPr lang="en-US"/>
              <a:t>Click to edit Master text styles</a:t>
            </a:r>
          </a:p>
        </p:txBody>
      </p:sp>
      <p:sp>
        <p:nvSpPr>
          <p:cNvPr id="16" name="Picture Placeholder 3"/>
          <p:cNvSpPr>
            <a:spLocks noGrp="1"/>
          </p:cNvSpPr>
          <p:nvPr>
            <p:ph type="pic" sz="quarter" idx="18" hasCustomPrompt="1"/>
          </p:nvPr>
        </p:nvSpPr>
        <p:spPr>
          <a:xfrm>
            <a:off x="1873250" y="1788674"/>
            <a:ext cx="868363" cy="868363"/>
          </a:xfrm>
        </p:spPr>
        <p:txBody>
          <a:bodyPr anchor="ctr"/>
          <a:lstStyle>
            <a:lvl1pPr marL="0" indent="0" algn="ctr">
              <a:buNone/>
              <a:defRPr sz="1600"/>
            </a:lvl1pPr>
          </a:lstStyle>
          <a:p>
            <a:r>
              <a:rPr lang="en-CA" dirty="0"/>
              <a:t>Icon</a:t>
            </a:r>
          </a:p>
        </p:txBody>
      </p:sp>
      <p:cxnSp>
        <p:nvCxnSpPr>
          <p:cNvPr id="4" name="Straight Connector 3"/>
          <p:cNvCxnSpPr/>
          <p:nvPr userDrawn="1"/>
        </p:nvCxnSpPr>
        <p:spPr>
          <a:xfrm>
            <a:off x="594733" y="3822539"/>
            <a:ext cx="11023433" cy="0"/>
          </a:xfrm>
          <a:prstGeom prst="line">
            <a:avLst/>
          </a:prstGeom>
          <a:ln cap="flat">
            <a:solidFill>
              <a:schemeClr val="accent2"/>
            </a:solidFill>
            <a:prstDash val="lgDash"/>
          </a:ln>
        </p:spPr>
        <p:style>
          <a:lnRef idx="1">
            <a:schemeClr val="accent1"/>
          </a:lnRef>
          <a:fillRef idx="0">
            <a:schemeClr val="accent1"/>
          </a:fillRef>
          <a:effectRef idx="0">
            <a:schemeClr val="accent1"/>
          </a:effectRef>
          <a:fontRef idx="minor">
            <a:schemeClr val="tx1"/>
          </a:fontRef>
        </p:style>
      </p:cxnSp>
      <p:sp>
        <p:nvSpPr>
          <p:cNvPr id="32" name="Text Placeholder 4"/>
          <p:cNvSpPr>
            <a:spLocks noGrp="1"/>
          </p:cNvSpPr>
          <p:nvPr>
            <p:ph type="body" sz="quarter" idx="19"/>
          </p:nvPr>
        </p:nvSpPr>
        <p:spPr>
          <a:xfrm>
            <a:off x="1248100" y="5108401"/>
            <a:ext cx="2096984" cy="771537"/>
          </a:xfrm>
        </p:spPr>
        <p:txBody>
          <a:bodyPr anchor="t"/>
          <a:lstStyle>
            <a:lvl1pPr marL="0" indent="0" algn="ctr">
              <a:buNone/>
              <a:defRPr sz="1800">
                <a:solidFill>
                  <a:schemeClr val="accent3"/>
                </a:solidFill>
              </a:defRPr>
            </a:lvl1pPr>
          </a:lstStyle>
          <a:p>
            <a:pPr lvl="0"/>
            <a:r>
              <a:rPr lang="en-US"/>
              <a:t>Click to edit Master text styles</a:t>
            </a:r>
          </a:p>
        </p:txBody>
      </p:sp>
      <p:sp>
        <p:nvSpPr>
          <p:cNvPr id="33" name="Picture Placeholder 3"/>
          <p:cNvSpPr>
            <a:spLocks noGrp="1"/>
          </p:cNvSpPr>
          <p:nvPr>
            <p:ph type="pic" sz="quarter" idx="20" hasCustomPrompt="1"/>
          </p:nvPr>
        </p:nvSpPr>
        <p:spPr>
          <a:xfrm>
            <a:off x="1873250" y="4239613"/>
            <a:ext cx="868363" cy="868363"/>
          </a:xfrm>
        </p:spPr>
        <p:txBody>
          <a:bodyPr anchor="ctr"/>
          <a:lstStyle>
            <a:lvl1pPr marL="0" indent="0" algn="ctr">
              <a:buNone/>
              <a:defRPr sz="1600"/>
            </a:lvl1pPr>
          </a:lstStyle>
          <a:p>
            <a:r>
              <a:rPr lang="en-CA" dirty="0"/>
              <a:t>Icon</a:t>
            </a:r>
          </a:p>
        </p:txBody>
      </p:sp>
      <p:sp>
        <p:nvSpPr>
          <p:cNvPr id="35" name="Text Placeholder 4"/>
          <p:cNvSpPr>
            <a:spLocks noGrp="1"/>
          </p:cNvSpPr>
          <p:nvPr>
            <p:ph type="body" sz="quarter" idx="21"/>
          </p:nvPr>
        </p:nvSpPr>
        <p:spPr>
          <a:xfrm>
            <a:off x="5047508" y="2657462"/>
            <a:ext cx="2096984" cy="771537"/>
          </a:xfrm>
        </p:spPr>
        <p:txBody>
          <a:bodyPr anchor="t"/>
          <a:lstStyle>
            <a:lvl1pPr marL="0" indent="0" algn="ctr">
              <a:buNone/>
              <a:defRPr sz="1800">
                <a:solidFill>
                  <a:schemeClr val="accent3"/>
                </a:solidFill>
              </a:defRPr>
            </a:lvl1pPr>
          </a:lstStyle>
          <a:p>
            <a:pPr lvl="0"/>
            <a:r>
              <a:rPr lang="en-US"/>
              <a:t>Click to edit Master text styles</a:t>
            </a:r>
          </a:p>
        </p:txBody>
      </p:sp>
      <p:sp>
        <p:nvSpPr>
          <p:cNvPr id="36" name="Picture Placeholder 3"/>
          <p:cNvSpPr>
            <a:spLocks noGrp="1"/>
          </p:cNvSpPr>
          <p:nvPr>
            <p:ph type="pic" sz="quarter" idx="22" hasCustomPrompt="1"/>
          </p:nvPr>
        </p:nvSpPr>
        <p:spPr>
          <a:xfrm>
            <a:off x="5672658" y="1788674"/>
            <a:ext cx="868363" cy="868363"/>
          </a:xfrm>
        </p:spPr>
        <p:txBody>
          <a:bodyPr anchor="ctr"/>
          <a:lstStyle>
            <a:lvl1pPr marL="0" indent="0" algn="ctr">
              <a:buNone/>
              <a:defRPr sz="1600"/>
            </a:lvl1pPr>
          </a:lstStyle>
          <a:p>
            <a:r>
              <a:rPr lang="en-CA" dirty="0"/>
              <a:t>Icon</a:t>
            </a:r>
          </a:p>
        </p:txBody>
      </p:sp>
      <p:sp>
        <p:nvSpPr>
          <p:cNvPr id="37" name="Text Placeholder 4"/>
          <p:cNvSpPr>
            <a:spLocks noGrp="1"/>
          </p:cNvSpPr>
          <p:nvPr>
            <p:ph type="body" sz="quarter" idx="23"/>
          </p:nvPr>
        </p:nvSpPr>
        <p:spPr>
          <a:xfrm>
            <a:off x="5047508" y="5108401"/>
            <a:ext cx="2096984" cy="771537"/>
          </a:xfrm>
        </p:spPr>
        <p:txBody>
          <a:bodyPr anchor="t"/>
          <a:lstStyle>
            <a:lvl1pPr marL="0" indent="0" algn="ctr">
              <a:buNone/>
              <a:defRPr sz="1800">
                <a:solidFill>
                  <a:schemeClr val="accent3"/>
                </a:solidFill>
              </a:defRPr>
            </a:lvl1pPr>
          </a:lstStyle>
          <a:p>
            <a:pPr lvl="0"/>
            <a:r>
              <a:rPr lang="en-US"/>
              <a:t>Click to edit Master text styles</a:t>
            </a:r>
          </a:p>
        </p:txBody>
      </p:sp>
      <p:sp>
        <p:nvSpPr>
          <p:cNvPr id="38" name="Picture Placeholder 3"/>
          <p:cNvSpPr>
            <a:spLocks noGrp="1"/>
          </p:cNvSpPr>
          <p:nvPr>
            <p:ph type="pic" sz="quarter" idx="24" hasCustomPrompt="1"/>
          </p:nvPr>
        </p:nvSpPr>
        <p:spPr>
          <a:xfrm>
            <a:off x="5672658" y="4239613"/>
            <a:ext cx="868363" cy="868363"/>
          </a:xfrm>
        </p:spPr>
        <p:txBody>
          <a:bodyPr anchor="ctr"/>
          <a:lstStyle>
            <a:lvl1pPr marL="0" indent="0" algn="ctr">
              <a:buNone/>
              <a:defRPr sz="1600"/>
            </a:lvl1pPr>
          </a:lstStyle>
          <a:p>
            <a:r>
              <a:rPr lang="en-CA" dirty="0"/>
              <a:t>Icon</a:t>
            </a:r>
          </a:p>
        </p:txBody>
      </p:sp>
      <p:sp>
        <p:nvSpPr>
          <p:cNvPr id="39" name="Text Placeholder 4"/>
          <p:cNvSpPr>
            <a:spLocks noGrp="1"/>
          </p:cNvSpPr>
          <p:nvPr>
            <p:ph type="body" sz="quarter" idx="25"/>
          </p:nvPr>
        </p:nvSpPr>
        <p:spPr>
          <a:xfrm>
            <a:off x="8868595" y="2657462"/>
            <a:ext cx="2096984" cy="771537"/>
          </a:xfrm>
        </p:spPr>
        <p:txBody>
          <a:bodyPr anchor="t"/>
          <a:lstStyle>
            <a:lvl1pPr marL="0" indent="0" algn="ctr">
              <a:buNone/>
              <a:defRPr sz="1800">
                <a:solidFill>
                  <a:schemeClr val="accent3"/>
                </a:solidFill>
              </a:defRPr>
            </a:lvl1pPr>
          </a:lstStyle>
          <a:p>
            <a:pPr lvl="0"/>
            <a:r>
              <a:rPr lang="en-US"/>
              <a:t>Click to edit Master text styles</a:t>
            </a:r>
          </a:p>
        </p:txBody>
      </p:sp>
      <p:sp>
        <p:nvSpPr>
          <p:cNvPr id="40" name="Picture Placeholder 3"/>
          <p:cNvSpPr>
            <a:spLocks noGrp="1"/>
          </p:cNvSpPr>
          <p:nvPr>
            <p:ph type="pic" sz="quarter" idx="26" hasCustomPrompt="1"/>
          </p:nvPr>
        </p:nvSpPr>
        <p:spPr>
          <a:xfrm>
            <a:off x="9493745" y="1788674"/>
            <a:ext cx="868363" cy="868363"/>
          </a:xfrm>
        </p:spPr>
        <p:txBody>
          <a:bodyPr anchor="ctr"/>
          <a:lstStyle>
            <a:lvl1pPr marL="0" indent="0" algn="ctr">
              <a:buNone/>
              <a:defRPr sz="1600"/>
            </a:lvl1pPr>
          </a:lstStyle>
          <a:p>
            <a:r>
              <a:rPr lang="en-CA" dirty="0"/>
              <a:t>Icon</a:t>
            </a:r>
          </a:p>
        </p:txBody>
      </p:sp>
      <p:sp>
        <p:nvSpPr>
          <p:cNvPr id="41" name="Text Placeholder 4"/>
          <p:cNvSpPr>
            <a:spLocks noGrp="1"/>
          </p:cNvSpPr>
          <p:nvPr>
            <p:ph type="body" sz="quarter" idx="27"/>
          </p:nvPr>
        </p:nvSpPr>
        <p:spPr>
          <a:xfrm>
            <a:off x="8868595" y="5108401"/>
            <a:ext cx="2096984" cy="771537"/>
          </a:xfrm>
        </p:spPr>
        <p:txBody>
          <a:bodyPr anchor="t"/>
          <a:lstStyle>
            <a:lvl1pPr marL="0" indent="0" algn="ctr">
              <a:buNone/>
              <a:defRPr sz="1800">
                <a:solidFill>
                  <a:schemeClr val="accent3"/>
                </a:solidFill>
              </a:defRPr>
            </a:lvl1pPr>
          </a:lstStyle>
          <a:p>
            <a:pPr lvl="0"/>
            <a:r>
              <a:rPr lang="en-US"/>
              <a:t>Click to edit Master text styles</a:t>
            </a:r>
          </a:p>
        </p:txBody>
      </p:sp>
      <p:sp>
        <p:nvSpPr>
          <p:cNvPr id="42" name="Picture Placeholder 3"/>
          <p:cNvSpPr>
            <a:spLocks noGrp="1"/>
          </p:cNvSpPr>
          <p:nvPr>
            <p:ph type="pic" sz="quarter" idx="28" hasCustomPrompt="1"/>
          </p:nvPr>
        </p:nvSpPr>
        <p:spPr>
          <a:xfrm>
            <a:off x="9493745" y="4239613"/>
            <a:ext cx="868363" cy="868363"/>
          </a:xfrm>
        </p:spPr>
        <p:txBody>
          <a:bodyPr anchor="ctr"/>
          <a:lstStyle>
            <a:lvl1pPr marL="0" indent="0" algn="ctr">
              <a:buNone/>
              <a:defRPr sz="1600"/>
            </a:lvl1pPr>
          </a:lstStyle>
          <a:p>
            <a:r>
              <a:rPr lang="en-CA" dirty="0"/>
              <a:t>Icon</a:t>
            </a:r>
          </a:p>
        </p:txBody>
      </p:sp>
      <p:cxnSp>
        <p:nvCxnSpPr>
          <p:cNvPr id="43" name="Straight Connector 42"/>
          <p:cNvCxnSpPr/>
          <p:nvPr userDrawn="1"/>
        </p:nvCxnSpPr>
        <p:spPr>
          <a:xfrm>
            <a:off x="4182885" y="1699162"/>
            <a:ext cx="0" cy="1800000"/>
          </a:xfrm>
          <a:prstGeom prst="line">
            <a:avLst/>
          </a:prstGeom>
          <a:ln cap="flat">
            <a:solidFill>
              <a:schemeClr val="accent2"/>
            </a:solidFill>
            <a:prstDash val="lg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8118278" y="1699162"/>
            <a:ext cx="0" cy="1800000"/>
          </a:xfrm>
          <a:prstGeom prst="line">
            <a:avLst/>
          </a:prstGeom>
          <a:ln cap="flat">
            <a:solidFill>
              <a:schemeClr val="accent2"/>
            </a:solidFill>
            <a:prstDash val="lg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4182885" y="4207976"/>
            <a:ext cx="0" cy="1800000"/>
          </a:xfrm>
          <a:prstGeom prst="line">
            <a:avLst/>
          </a:prstGeom>
          <a:ln cap="flat">
            <a:solidFill>
              <a:schemeClr val="accent2"/>
            </a:solidFill>
            <a:prstDash val="lg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8118278" y="4207976"/>
            <a:ext cx="0" cy="1800000"/>
          </a:xfrm>
          <a:prstGeom prst="line">
            <a:avLst/>
          </a:prstGeom>
          <a:ln cap="flat">
            <a:solidFill>
              <a:schemeClr val="accent2"/>
            </a:solidFill>
            <a:prstDash val="lgDash"/>
          </a:ln>
        </p:spPr>
        <p:style>
          <a:lnRef idx="1">
            <a:schemeClr val="accent1"/>
          </a:lnRef>
          <a:fillRef idx="0">
            <a:schemeClr val="accent1"/>
          </a:fillRef>
          <a:effectRef idx="0">
            <a:schemeClr val="accent1"/>
          </a:effectRef>
          <a:fontRef idx="minor">
            <a:schemeClr val="tx1"/>
          </a:fontRef>
        </p:style>
      </p:cxnSp>
      <p:sp>
        <p:nvSpPr>
          <p:cNvPr id="23" name="Slide Number Placeholder 3"/>
          <p:cNvSpPr>
            <a:spLocks noGrp="1"/>
          </p:cNvSpPr>
          <p:nvPr>
            <p:ph type="sldNum" sz="quarter" idx="4"/>
          </p:nvPr>
        </p:nvSpPr>
        <p:spPr>
          <a:xfrm>
            <a:off x="1" y="6273800"/>
            <a:ext cx="594732" cy="591479"/>
          </a:xfrm>
          <a:prstGeom prst="rect">
            <a:avLst/>
          </a:prstGeom>
        </p:spPr>
        <p:txBody>
          <a:bodyPr vert="horz" lIns="91440" tIns="45720" rIns="91440" bIns="45720" rtlCol="0" anchor="ctr"/>
          <a:lstStyle>
            <a:lvl1pPr algn="ctr">
              <a:defRPr sz="1000" i="0">
                <a:solidFill>
                  <a:schemeClr val="tx1">
                    <a:tint val="75000"/>
                  </a:schemeClr>
                </a:solidFill>
              </a:defRPr>
            </a:lvl1pPr>
          </a:lstStyle>
          <a:p>
            <a:fld id="{7ED523C7-19E8-B540-9857-8D49DD13762D}" type="slidenum">
              <a:rPr lang="en-CA" smtClean="0"/>
              <a:pPr/>
              <a:t>‹#›</a:t>
            </a:fld>
            <a:endParaRPr lang="en-CA" dirty="0"/>
          </a:p>
        </p:txBody>
      </p:sp>
    </p:spTree>
  </p:cSld>
  <p:clrMapOvr>
    <a:masterClrMapping/>
  </p:clrMapOvr>
  <p:extLst mod="1">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eal Tombstones - Financial">
    <p:bg>
      <p:bgPr>
        <a:solidFill>
          <a:schemeClr val="bg1"/>
        </a:solidFill>
        <a:effectLst/>
      </p:bgPr>
    </p:bg>
    <p:spTree>
      <p:nvGrpSpPr>
        <p:cNvPr id="1" name=""/>
        <p:cNvGrpSpPr/>
        <p:nvPr/>
      </p:nvGrpSpPr>
      <p:grpSpPr>
        <a:xfrm>
          <a:off x="0" y="0"/>
          <a:ext cx="0" cy="0"/>
          <a:chOff x="0" y="0"/>
          <a:chExt cx="0" cy="0"/>
        </a:xfrm>
      </p:grpSpPr>
      <p:sp>
        <p:nvSpPr>
          <p:cNvPr id="5" name="Round Single Corner Rectangle 4"/>
          <p:cNvSpPr/>
          <p:nvPr userDrawn="1"/>
        </p:nvSpPr>
        <p:spPr>
          <a:xfrm flipV="1">
            <a:off x="874761" y="2025418"/>
            <a:ext cx="3122476" cy="3993780"/>
          </a:xfrm>
          <a:prstGeom prst="round1Rect">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 Placeholder 25"/>
          <p:cNvSpPr>
            <a:spLocks noGrp="1"/>
          </p:cNvSpPr>
          <p:nvPr>
            <p:ph type="body" sz="quarter" idx="13" hasCustomPrompt="1"/>
          </p:nvPr>
        </p:nvSpPr>
        <p:spPr>
          <a:xfrm>
            <a:off x="1085203" y="2126243"/>
            <a:ext cx="2701593" cy="248266"/>
          </a:xfrm>
        </p:spPr>
        <p:txBody>
          <a:bodyPr anchor="ctr"/>
          <a:lstStyle>
            <a:lvl1pPr marL="0" indent="0" algn="ctr">
              <a:buNone/>
              <a:defRPr sz="1200" b="1" baseline="0">
                <a:solidFill>
                  <a:schemeClr val="accent3"/>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a:t>Date</a:t>
            </a:r>
          </a:p>
        </p:txBody>
      </p:sp>
      <p:sp>
        <p:nvSpPr>
          <p:cNvPr id="7" name="Picture Placeholder 6"/>
          <p:cNvSpPr>
            <a:spLocks noGrp="1" noChangeAspect="1"/>
          </p:cNvSpPr>
          <p:nvPr>
            <p:ph type="pic" sz="quarter" idx="14" hasCustomPrompt="1"/>
          </p:nvPr>
        </p:nvSpPr>
        <p:spPr>
          <a:xfrm>
            <a:off x="1608444" y="2469554"/>
            <a:ext cx="1655110" cy="827555"/>
          </a:xfrm>
        </p:spPr>
        <p:txBody>
          <a:bodyPr anchor="ctr">
            <a:normAutofit/>
          </a:bodyPr>
          <a:lstStyle>
            <a:lvl1pPr marL="0" indent="0">
              <a:buNone/>
              <a:defRPr sz="1600"/>
            </a:lvl1pPr>
          </a:lstStyle>
          <a:p>
            <a:r>
              <a:rPr lang="en-CA" dirty="0"/>
              <a:t>Client Logo</a:t>
            </a:r>
          </a:p>
        </p:txBody>
      </p:sp>
      <p:sp>
        <p:nvSpPr>
          <p:cNvPr id="17" name="Text Placeholder 25"/>
          <p:cNvSpPr>
            <a:spLocks noGrp="1"/>
          </p:cNvSpPr>
          <p:nvPr>
            <p:ph type="body" sz="quarter" idx="15" hasCustomPrompt="1"/>
          </p:nvPr>
        </p:nvSpPr>
        <p:spPr>
          <a:xfrm>
            <a:off x="1085203" y="5069195"/>
            <a:ext cx="2701593" cy="248266"/>
          </a:xfrm>
        </p:spPr>
        <p:txBody>
          <a:bodyPr anchor="ctr"/>
          <a:lstStyle>
            <a:lvl1pPr marL="0" indent="0" algn="ctr">
              <a:buNone/>
              <a:defRPr sz="2000" b="1" baseline="0">
                <a:solidFill>
                  <a:schemeClr val="accent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a:t>Transaction $</a:t>
            </a:r>
          </a:p>
        </p:txBody>
      </p:sp>
      <p:sp>
        <p:nvSpPr>
          <p:cNvPr id="18" name="Text Placeholder 25"/>
          <p:cNvSpPr>
            <a:spLocks noGrp="1"/>
          </p:cNvSpPr>
          <p:nvPr>
            <p:ph type="body" sz="quarter" idx="16" hasCustomPrompt="1"/>
          </p:nvPr>
        </p:nvSpPr>
        <p:spPr>
          <a:xfrm>
            <a:off x="1085203" y="3522784"/>
            <a:ext cx="2701593" cy="1294611"/>
          </a:xfrm>
        </p:spPr>
        <p:txBody>
          <a:bodyPr anchor="ctr"/>
          <a:lstStyle>
            <a:lvl1pPr marL="0" indent="0" algn="ctr">
              <a:buNone/>
              <a:defRPr sz="1600" b="0" baseline="0">
                <a:solidFill>
                  <a:schemeClr val="accent3"/>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a:t>Details of deal</a:t>
            </a:r>
          </a:p>
        </p:txBody>
      </p:sp>
      <p:sp>
        <p:nvSpPr>
          <p:cNvPr id="44" name="Round Single Corner Rectangle 43"/>
          <p:cNvSpPr/>
          <p:nvPr userDrawn="1"/>
        </p:nvSpPr>
        <p:spPr>
          <a:xfrm flipV="1">
            <a:off x="4558485" y="2025418"/>
            <a:ext cx="3122476" cy="3993780"/>
          </a:xfrm>
          <a:prstGeom prst="round1Rect">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5" name="Text Placeholder 25"/>
          <p:cNvSpPr>
            <a:spLocks noGrp="1"/>
          </p:cNvSpPr>
          <p:nvPr>
            <p:ph type="body" sz="quarter" idx="17" hasCustomPrompt="1"/>
          </p:nvPr>
        </p:nvSpPr>
        <p:spPr>
          <a:xfrm>
            <a:off x="4768927" y="2126243"/>
            <a:ext cx="2701593" cy="248266"/>
          </a:xfrm>
        </p:spPr>
        <p:txBody>
          <a:bodyPr anchor="ctr"/>
          <a:lstStyle>
            <a:lvl1pPr marL="0" indent="0" algn="ctr">
              <a:buNone/>
              <a:defRPr sz="1200" b="1" baseline="0">
                <a:solidFill>
                  <a:schemeClr val="accent3"/>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a:t>Date</a:t>
            </a:r>
          </a:p>
        </p:txBody>
      </p:sp>
      <p:sp>
        <p:nvSpPr>
          <p:cNvPr id="46" name="Picture Placeholder 6"/>
          <p:cNvSpPr>
            <a:spLocks noGrp="1" noChangeAspect="1"/>
          </p:cNvSpPr>
          <p:nvPr>
            <p:ph type="pic" sz="quarter" idx="18" hasCustomPrompt="1"/>
          </p:nvPr>
        </p:nvSpPr>
        <p:spPr>
          <a:xfrm>
            <a:off x="5292168" y="2469554"/>
            <a:ext cx="1655110" cy="827555"/>
          </a:xfrm>
        </p:spPr>
        <p:txBody>
          <a:bodyPr anchor="ctr">
            <a:normAutofit/>
          </a:bodyPr>
          <a:lstStyle>
            <a:lvl1pPr marL="0" indent="0">
              <a:buNone/>
              <a:defRPr sz="1600"/>
            </a:lvl1pPr>
          </a:lstStyle>
          <a:p>
            <a:r>
              <a:rPr lang="en-CA" dirty="0"/>
              <a:t>Client Logo</a:t>
            </a:r>
          </a:p>
        </p:txBody>
      </p:sp>
      <p:sp>
        <p:nvSpPr>
          <p:cNvPr id="47" name="Text Placeholder 25"/>
          <p:cNvSpPr>
            <a:spLocks noGrp="1"/>
          </p:cNvSpPr>
          <p:nvPr>
            <p:ph type="body" sz="quarter" idx="19" hasCustomPrompt="1"/>
          </p:nvPr>
        </p:nvSpPr>
        <p:spPr>
          <a:xfrm>
            <a:off x="4768927" y="5069195"/>
            <a:ext cx="2701593" cy="248266"/>
          </a:xfrm>
        </p:spPr>
        <p:txBody>
          <a:bodyPr anchor="ctr"/>
          <a:lstStyle>
            <a:lvl1pPr marL="0" indent="0" algn="ctr">
              <a:buNone/>
              <a:defRPr sz="2000" b="1" baseline="0">
                <a:solidFill>
                  <a:schemeClr val="accent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a:t>Transaction $</a:t>
            </a:r>
          </a:p>
        </p:txBody>
      </p:sp>
      <p:sp>
        <p:nvSpPr>
          <p:cNvPr id="48" name="Text Placeholder 25"/>
          <p:cNvSpPr>
            <a:spLocks noGrp="1"/>
          </p:cNvSpPr>
          <p:nvPr>
            <p:ph type="body" sz="quarter" idx="20" hasCustomPrompt="1"/>
          </p:nvPr>
        </p:nvSpPr>
        <p:spPr>
          <a:xfrm>
            <a:off x="4768927" y="3522784"/>
            <a:ext cx="2701593" cy="1294611"/>
          </a:xfrm>
        </p:spPr>
        <p:txBody>
          <a:bodyPr anchor="ctr"/>
          <a:lstStyle>
            <a:lvl1pPr marL="0" indent="0" algn="ctr">
              <a:buNone/>
              <a:defRPr sz="1600" b="0" baseline="0">
                <a:solidFill>
                  <a:schemeClr val="accent3"/>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a:t>Details of deal</a:t>
            </a:r>
          </a:p>
        </p:txBody>
      </p:sp>
      <p:sp>
        <p:nvSpPr>
          <p:cNvPr id="50" name="Round Single Corner Rectangle 49"/>
          <p:cNvSpPr/>
          <p:nvPr userDrawn="1"/>
        </p:nvSpPr>
        <p:spPr>
          <a:xfrm flipV="1">
            <a:off x="8229150" y="2025418"/>
            <a:ext cx="3122476" cy="3993780"/>
          </a:xfrm>
          <a:prstGeom prst="round1Rect">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1" name="Text Placeholder 25"/>
          <p:cNvSpPr>
            <a:spLocks noGrp="1"/>
          </p:cNvSpPr>
          <p:nvPr>
            <p:ph type="body" sz="quarter" idx="21" hasCustomPrompt="1"/>
          </p:nvPr>
        </p:nvSpPr>
        <p:spPr>
          <a:xfrm>
            <a:off x="8439592" y="2126243"/>
            <a:ext cx="2701593" cy="248266"/>
          </a:xfrm>
        </p:spPr>
        <p:txBody>
          <a:bodyPr anchor="ctr"/>
          <a:lstStyle>
            <a:lvl1pPr marL="0" indent="0" algn="ctr">
              <a:buNone/>
              <a:defRPr sz="1200" b="1" baseline="0">
                <a:solidFill>
                  <a:schemeClr val="accent3"/>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a:t>Date</a:t>
            </a:r>
          </a:p>
        </p:txBody>
      </p:sp>
      <p:sp>
        <p:nvSpPr>
          <p:cNvPr id="52" name="Picture Placeholder 6"/>
          <p:cNvSpPr>
            <a:spLocks noGrp="1" noChangeAspect="1"/>
          </p:cNvSpPr>
          <p:nvPr>
            <p:ph type="pic" sz="quarter" idx="22" hasCustomPrompt="1"/>
          </p:nvPr>
        </p:nvSpPr>
        <p:spPr>
          <a:xfrm>
            <a:off x="8962833" y="2469554"/>
            <a:ext cx="1655110" cy="827555"/>
          </a:xfrm>
        </p:spPr>
        <p:txBody>
          <a:bodyPr anchor="ctr">
            <a:normAutofit/>
          </a:bodyPr>
          <a:lstStyle>
            <a:lvl1pPr marL="0" indent="0">
              <a:buNone/>
              <a:defRPr sz="1600"/>
            </a:lvl1pPr>
          </a:lstStyle>
          <a:p>
            <a:r>
              <a:rPr lang="en-CA" dirty="0"/>
              <a:t>Client Logo</a:t>
            </a:r>
          </a:p>
        </p:txBody>
      </p:sp>
      <p:sp>
        <p:nvSpPr>
          <p:cNvPr id="53" name="Text Placeholder 25"/>
          <p:cNvSpPr>
            <a:spLocks noGrp="1"/>
          </p:cNvSpPr>
          <p:nvPr>
            <p:ph type="body" sz="quarter" idx="23" hasCustomPrompt="1"/>
          </p:nvPr>
        </p:nvSpPr>
        <p:spPr>
          <a:xfrm>
            <a:off x="8439592" y="5069195"/>
            <a:ext cx="2701593" cy="248266"/>
          </a:xfrm>
        </p:spPr>
        <p:txBody>
          <a:bodyPr anchor="ctr"/>
          <a:lstStyle>
            <a:lvl1pPr marL="0" indent="0" algn="ctr">
              <a:buNone/>
              <a:defRPr sz="2000" b="1" baseline="0">
                <a:solidFill>
                  <a:schemeClr val="accent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a:t>Transaction $</a:t>
            </a:r>
          </a:p>
        </p:txBody>
      </p:sp>
      <p:sp>
        <p:nvSpPr>
          <p:cNvPr id="54" name="Text Placeholder 25"/>
          <p:cNvSpPr>
            <a:spLocks noGrp="1"/>
          </p:cNvSpPr>
          <p:nvPr>
            <p:ph type="body" sz="quarter" idx="24" hasCustomPrompt="1"/>
          </p:nvPr>
        </p:nvSpPr>
        <p:spPr>
          <a:xfrm>
            <a:off x="8439592" y="3522784"/>
            <a:ext cx="2701593" cy="1294611"/>
          </a:xfrm>
        </p:spPr>
        <p:txBody>
          <a:bodyPr anchor="ctr"/>
          <a:lstStyle>
            <a:lvl1pPr marL="0" indent="0" algn="ctr">
              <a:buNone/>
              <a:defRPr sz="1600" b="0" baseline="0">
                <a:solidFill>
                  <a:schemeClr val="accent3"/>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a:t>Details of deal</a:t>
            </a:r>
          </a:p>
        </p:txBody>
      </p:sp>
      <p:pic>
        <p:nvPicPr>
          <p:cNvPr id="22" name="Picture 21"/>
          <p:cNvPicPr>
            <a:picLocks noChangeAspect="1"/>
          </p:cNvPicPr>
          <p:nvPr userDrawn="1"/>
        </p:nvPicPr>
        <p:blipFill>
          <a:blip r:embed="rId2"/>
          <a:stretch>
            <a:fillRect/>
          </a:stretch>
        </p:blipFill>
        <p:spPr>
          <a:xfrm>
            <a:off x="0" y="0"/>
            <a:ext cx="12192000" cy="1371600"/>
          </a:xfrm>
          <a:prstGeom prst="rect">
            <a:avLst/>
          </a:prstGeom>
        </p:spPr>
      </p:pic>
      <p:sp>
        <p:nvSpPr>
          <p:cNvPr id="23" name="Title 1"/>
          <p:cNvSpPr>
            <a:spLocks noGrp="1"/>
          </p:cNvSpPr>
          <p:nvPr>
            <p:ph type="title"/>
          </p:nvPr>
        </p:nvSpPr>
        <p:spPr>
          <a:xfrm>
            <a:off x="491741" y="195256"/>
            <a:ext cx="9465333" cy="1013800"/>
          </a:xfrm>
          <a:prstGeom prst="rect">
            <a:avLst/>
          </a:prstGeom>
        </p:spPr>
        <p:txBody>
          <a:bodyPr anchor="ctr" anchorCtr="0"/>
          <a:lstStyle>
            <a:lvl1pPr>
              <a:defRPr sz="3200" b="1" i="0" baseline="0">
                <a:solidFill>
                  <a:schemeClr val="bg1"/>
                </a:solidFill>
              </a:defRPr>
            </a:lvl1pPr>
          </a:lstStyle>
          <a:p>
            <a:r>
              <a:rPr lang="en-US" dirty="0"/>
              <a:t>Click to edit Master title style</a:t>
            </a:r>
          </a:p>
        </p:txBody>
      </p:sp>
      <p:pic>
        <p:nvPicPr>
          <p:cNvPr id="25" name="Picture 24"/>
          <p:cNvPicPr>
            <a:picLocks noChangeAspect="1"/>
          </p:cNvPicPr>
          <p:nvPr userDrawn="1"/>
        </p:nvPicPr>
        <p:blipFill>
          <a:blip r:embed="rId3">
            <a:alphaModFix amt="35000"/>
          </a:blip>
          <a:stretch>
            <a:fillRect/>
          </a:stretch>
        </p:blipFill>
        <p:spPr>
          <a:xfrm>
            <a:off x="2145230" y="5673765"/>
            <a:ext cx="581538" cy="180000"/>
          </a:xfrm>
          <a:prstGeom prst="rect">
            <a:avLst/>
          </a:prstGeom>
          <a:noFill/>
          <a:ln>
            <a:noFill/>
          </a:ln>
        </p:spPr>
      </p:pic>
      <p:pic>
        <p:nvPicPr>
          <p:cNvPr id="26" name="Picture 25"/>
          <p:cNvPicPr>
            <a:picLocks noChangeAspect="1"/>
          </p:cNvPicPr>
          <p:nvPr userDrawn="1"/>
        </p:nvPicPr>
        <p:blipFill>
          <a:blip r:embed="rId3">
            <a:alphaModFix amt="35000"/>
          </a:blip>
          <a:stretch>
            <a:fillRect/>
          </a:stretch>
        </p:blipFill>
        <p:spPr>
          <a:xfrm>
            <a:off x="5805231" y="5673765"/>
            <a:ext cx="581538" cy="180000"/>
          </a:xfrm>
          <a:prstGeom prst="rect">
            <a:avLst/>
          </a:prstGeom>
          <a:noFill/>
          <a:ln>
            <a:noFill/>
          </a:ln>
        </p:spPr>
      </p:pic>
      <p:pic>
        <p:nvPicPr>
          <p:cNvPr id="27" name="Picture 26"/>
          <p:cNvPicPr>
            <a:picLocks noChangeAspect="1"/>
          </p:cNvPicPr>
          <p:nvPr userDrawn="1"/>
        </p:nvPicPr>
        <p:blipFill>
          <a:blip r:embed="rId3">
            <a:alphaModFix amt="35000"/>
          </a:blip>
          <a:stretch>
            <a:fillRect/>
          </a:stretch>
        </p:blipFill>
        <p:spPr>
          <a:xfrm>
            <a:off x="9464987" y="5673765"/>
            <a:ext cx="581538" cy="180000"/>
          </a:xfrm>
          <a:prstGeom prst="rect">
            <a:avLst/>
          </a:prstGeom>
          <a:noFill/>
          <a:ln>
            <a:noFill/>
          </a:ln>
        </p:spPr>
      </p:pic>
      <p:sp>
        <p:nvSpPr>
          <p:cNvPr id="28" name="Slide Number Placeholder 3"/>
          <p:cNvSpPr>
            <a:spLocks noGrp="1"/>
          </p:cNvSpPr>
          <p:nvPr>
            <p:ph type="sldNum" sz="quarter" idx="4"/>
          </p:nvPr>
        </p:nvSpPr>
        <p:spPr>
          <a:xfrm>
            <a:off x="1" y="6273800"/>
            <a:ext cx="594732" cy="591479"/>
          </a:xfrm>
          <a:prstGeom prst="rect">
            <a:avLst/>
          </a:prstGeom>
        </p:spPr>
        <p:txBody>
          <a:bodyPr vert="horz" lIns="91440" tIns="45720" rIns="91440" bIns="45720" rtlCol="0" anchor="ctr"/>
          <a:lstStyle>
            <a:lvl1pPr algn="ctr">
              <a:defRPr sz="1000" i="0">
                <a:solidFill>
                  <a:schemeClr val="tx1">
                    <a:tint val="75000"/>
                  </a:schemeClr>
                </a:solidFill>
              </a:defRPr>
            </a:lvl1pPr>
          </a:lstStyle>
          <a:p>
            <a:fld id="{7ED523C7-19E8-B540-9857-8D49DD13762D}" type="slidenum">
              <a:rPr lang="en-CA" smtClean="0"/>
              <a:pPr/>
              <a:t>‹#›</a:t>
            </a:fld>
            <a:endParaRPr lang="en-CA"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al Tombstones - Mergers &amp; Acquisitions">
    <p:bg>
      <p:bgPr>
        <a:solidFill>
          <a:schemeClr val="bg1"/>
        </a:solidFill>
        <a:effectLst/>
      </p:bgPr>
    </p:bg>
    <p:spTree>
      <p:nvGrpSpPr>
        <p:cNvPr id="1" name=""/>
        <p:cNvGrpSpPr/>
        <p:nvPr/>
      </p:nvGrpSpPr>
      <p:grpSpPr>
        <a:xfrm>
          <a:off x="0" y="0"/>
          <a:ext cx="0" cy="0"/>
          <a:chOff x="0" y="0"/>
          <a:chExt cx="0" cy="0"/>
        </a:xfrm>
      </p:grpSpPr>
      <p:sp>
        <p:nvSpPr>
          <p:cNvPr id="5" name="Round Single Corner Rectangle 4"/>
          <p:cNvSpPr/>
          <p:nvPr userDrawn="1"/>
        </p:nvSpPr>
        <p:spPr>
          <a:xfrm flipV="1">
            <a:off x="874761" y="2025418"/>
            <a:ext cx="3122476" cy="3993780"/>
          </a:xfrm>
          <a:prstGeom prst="round1Rect">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 Placeholder 25"/>
          <p:cNvSpPr>
            <a:spLocks noGrp="1"/>
          </p:cNvSpPr>
          <p:nvPr>
            <p:ph type="body" sz="quarter" idx="13" hasCustomPrompt="1"/>
          </p:nvPr>
        </p:nvSpPr>
        <p:spPr>
          <a:xfrm>
            <a:off x="1085203" y="2126243"/>
            <a:ext cx="2701593" cy="248266"/>
          </a:xfrm>
        </p:spPr>
        <p:txBody>
          <a:bodyPr anchor="ctr"/>
          <a:lstStyle>
            <a:lvl1pPr marL="0" indent="0" algn="ctr">
              <a:buNone/>
              <a:defRPr sz="1200" b="1" baseline="0">
                <a:solidFill>
                  <a:schemeClr val="accent3"/>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a:t>Date</a:t>
            </a:r>
          </a:p>
        </p:txBody>
      </p:sp>
      <p:sp>
        <p:nvSpPr>
          <p:cNvPr id="7" name="Picture Placeholder 6"/>
          <p:cNvSpPr>
            <a:spLocks noGrp="1" noChangeAspect="1"/>
          </p:cNvSpPr>
          <p:nvPr>
            <p:ph type="pic" sz="quarter" idx="14" hasCustomPrompt="1"/>
          </p:nvPr>
        </p:nvSpPr>
        <p:spPr>
          <a:xfrm>
            <a:off x="1608444" y="2467064"/>
            <a:ext cx="1655110" cy="827555"/>
          </a:xfrm>
        </p:spPr>
        <p:txBody>
          <a:bodyPr anchor="ctr">
            <a:normAutofit/>
          </a:bodyPr>
          <a:lstStyle>
            <a:lvl1pPr marL="0" indent="0" algn="ctr">
              <a:buNone/>
              <a:defRPr sz="1600"/>
            </a:lvl1pPr>
          </a:lstStyle>
          <a:p>
            <a:r>
              <a:rPr lang="en-CA" dirty="0"/>
              <a:t>Logo</a:t>
            </a:r>
          </a:p>
        </p:txBody>
      </p:sp>
      <p:sp>
        <p:nvSpPr>
          <p:cNvPr id="18" name="Text Placeholder 25"/>
          <p:cNvSpPr>
            <a:spLocks noGrp="1"/>
          </p:cNvSpPr>
          <p:nvPr>
            <p:ph type="body" sz="quarter" idx="16" hasCustomPrompt="1"/>
          </p:nvPr>
        </p:nvSpPr>
        <p:spPr>
          <a:xfrm>
            <a:off x="1085203" y="3387174"/>
            <a:ext cx="2701593" cy="245252"/>
          </a:xfrm>
        </p:spPr>
        <p:txBody>
          <a:bodyPr anchor="ctr"/>
          <a:lstStyle>
            <a:lvl1pPr marL="0" indent="0" algn="ctr">
              <a:buNone/>
              <a:defRPr sz="1200" b="0" baseline="0">
                <a:solidFill>
                  <a:schemeClr val="accent3"/>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a:t>Details of deal</a:t>
            </a:r>
          </a:p>
        </p:txBody>
      </p:sp>
      <p:pic>
        <p:nvPicPr>
          <p:cNvPr id="8" name="Picture 7"/>
          <p:cNvPicPr>
            <a:picLocks noChangeAspect="1"/>
          </p:cNvPicPr>
          <p:nvPr userDrawn="1"/>
        </p:nvPicPr>
        <p:blipFill>
          <a:blip r:embed="rId2">
            <a:alphaModFix amt="35000"/>
          </a:blip>
          <a:stretch>
            <a:fillRect/>
          </a:stretch>
        </p:blipFill>
        <p:spPr>
          <a:xfrm>
            <a:off x="2145230" y="5673765"/>
            <a:ext cx="581538" cy="180000"/>
          </a:xfrm>
          <a:prstGeom prst="rect">
            <a:avLst/>
          </a:prstGeom>
          <a:noFill/>
          <a:ln>
            <a:noFill/>
          </a:ln>
        </p:spPr>
      </p:pic>
      <p:sp>
        <p:nvSpPr>
          <p:cNvPr id="22" name="Picture Placeholder 6"/>
          <p:cNvSpPr>
            <a:spLocks noGrp="1" noChangeAspect="1"/>
          </p:cNvSpPr>
          <p:nvPr>
            <p:ph type="pic" sz="quarter" idx="17" hasCustomPrompt="1"/>
          </p:nvPr>
        </p:nvSpPr>
        <p:spPr>
          <a:xfrm>
            <a:off x="1608444" y="3724981"/>
            <a:ext cx="1655110" cy="827555"/>
          </a:xfrm>
        </p:spPr>
        <p:txBody>
          <a:bodyPr anchor="ctr">
            <a:normAutofit/>
          </a:bodyPr>
          <a:lstStyle>
            <a:lvl1pPr marL="0" indent="0" algn="ctr">
              <a:buNone/>
              <a:defRPr sz="1600"/>
            </a:lvl1pPr>
          </a:lstStyle>
          <a:p>
            <a:r>
              <a:rPr lang="en-CA" dirty="0"/>
              <a:t>Logo</a:t>
            </a:r>
          </a:p>
        </p:txBody>
      </p:sp>
      <p:sp>
        <p:nvSpPr>
          <p:cNvPr id="23" name="Text Placeholder 25"/>
          <p:cNvSpPr>
            <a:spLocks noGrp="1"/>
          </p:cNvSpPr>
          <p:nvPr>
            <p:ph type="body" sz="quarter" idx="18" hasCustomPrompt="1"/>
          </p:nvPr>
        </p:nvSpPr>
        <p:spPr>
          <a:xfrm>
            <a:off x="1085203" y="4645091"/>
            <a:ext cx="2701593" cy="936120"/>
          </a:xfrm>
        </p:spPr>
        <p:txBody>
          <a:bodyPr anchor="ctr"/>
          <a:lstStyle>
            <a:lvl1pPr marL="0" indent="0" algn="ctr">
              <a:buNone/>
              <a:defRPr sz="1400" b="0" baseline="0">
                <a:solidFill>
                  <a:schemeClr val="accent3"/>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Transaction Text</a:t>
            </a:r>
            <a:endParaRPr lang="en-US" dirty="0"/>
          </a:p>
        </p:txBody>
      </p:sp>
      <p:sp>
        <p:nvSpPr>
          <p:cNvPr id="12" name="Round Single Corner Rectangle 11"/>
          <p:cNvSpPr/>
          <p:nvPr userDrawn="1"/>
        </p:nvSpPr>
        <p:spPr>
          <a:xfrm flipV="1">
            <a:off x="4534762" y="2025418"/>
            <a:ext cx="3122476" cy="3993780"/>
          </a:xfrm>
          <a:prstGeom prst="round1Rect">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 Placeholder 25"/>
          <p:cNvSpPr>
            <a:spLocks noGrp="1"/>
          </p:cNvSpPr>
          <p:nvPr>
            <p:ph type="body" sz="quarter" idx="19" hasCustomPrompt="1"/>
          </p:nvPr>
        </p:nvSpPr>
        <p:spPr>
          <a:xfrm>
            <a:off x="4745204" y="2126243"/>
            <a:ext cx="2701593" cy="248266"/>
          </a:xfrm>
        </p:spPr>
        <p:txBody>
          <a:bodyPr anchor="ctr"/>
          <a:lstStyle>
            <a:lvl1pPr marL="0" indent="0" algn="ctr">
              <a:buNone/>
              <a:defRPr sz="1200" b="1" baseline="0">
                <a:solidFill>
                  <a:schemeClr val="accent3"/>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a:t>Date</a:t>
            </a:r>
          </a:p>
        </p:txBody>
      </p:sp>
      <p:sp>
        <p:nvSpPr>
          <p:cNvPr id="15" name="Picture Placeholder 6"/>
          <p:cNvSpPr>
            <a:spLocks noGrp="1" noChangeAspect="1"/>
          </p:cNvSpPr>
          <p:nvPr>
            <p:ph type="pic" sz="quarter" idx="20" hasCustomPrompt="1"/>
          </p:nvPr>
        </p:nvSpPr>
        <p:spPr>
          <a:xfrm>
            <a:off x="5268445" y="2467064"/>
            <a:ext cx="1655110" cy="827555"/>
          </a:xfrm>
        </p:spPr>
        <p:txBody>
          <a:bodyPr anchor="ctr">
            <a:normAutofit/>
          </a:bodyPr>
          <a:lstStyle>
            <a:lvl1pPr marL="0" indent="0" algn="ctr">
              <a:buNone/>
              <a:defRPr sz="1600"/>
            </a:lvl1pPr>
          </a:lstStyle>
          <a:p>
            <a:r>
              <a:rPr lang="en-CA" dirty="0"/>
              <a:t>Logo</a:t>
            </a:r>
          </a:p>
        </p:txBody>
      </p:sp>
      <p:sp>
        <p:nvSpPr>
          <p:cNvPr id="16" name="Text Placeholder 25"/>
          <p:cNvSpPr>
            <a:spLocks noGrp="1"/>
          </p:cNvSpPr>
          <p:nvPr>
            <p:ph type="body" sz="quarter" idx="21" hasCustomPrompt="1"/>
          </p:nvPr>
        </p:nvSpPr>
        <p:spPr>
          <a:xfrm>
            <a:off x="4745204" y="3387174"/>
            <a:ext cx="2701593" cy="245252"/>
          </a:xfrm>
        </p:spPr>
        <p:txBody>
          <a:bodyPr anchor="ctr"/>
          <a:lstStyle>
            <a:lvl1pPr marL="0" indent="0" algn="ctr">
              <a:buNone/>
              <a:defRPr sz="1200" b="0" baseline="0">
                <a:solidFill>
                  <a:schemeClr val="accent3"/>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a:t>Details of deal</a:t>
            </a:r>
          </a:p>
        </p:txBody>
      </p:sp>
      <p:pic>
        <p:nvPicPr>
          <p:cNvPr id="17" name="Picture 16"/>
          <p:cNvPicPr>
            <a:picLocks noChangeAspect="1"/>
          </p:cNvPicPr>
          <p:nvPr userDrawn="1"/>
        </p:nvPicPr>
        <p:blipFill>
          <a:blip r:embed="rId2">
            <a:alphaModFix amt="35000"/>
          </a:blip>
          <a:stretch>
            <a:fillRect/>
          </a:stretch>
        </p:blipFill>
        <p:spPr>
          <a:xfrm>
            <a:off x="5805231" y="5673765"/>
            <a:ext cx="581538" cy="180000"/>
          </a:xfrm>
          <a:prstGeom prst="rect">
            <a:avLst/>
          </a:prstGeom>
          <a:noFill/>
          <a:ln>
            <a:noFill/>
          </a:ln>
        </p:spPr>
      </p:pic>
      <p:sp>
        <p:nvSpPr>
          <p:cNvPr id="19" name="Picture Placeholder 6"/>
          <p:cNvSpPr>
            <a:spLocks noGrp="1" noChangeAspect="1"/>
          </p:cNvSpPr>
          <p:nvPr>
            <p:ph type="pic" sz="quarter" idx="22" hasCustomPrompt="1"/>
          </p:nvPr>
        </p:nvSpPr>
        <p:spPr>
          <a:xfrm>
            <a:off x="5268445" y="3724981"/>
            <a:ext cx="1655110" cy="827555"/>
          </a:xfrm>
        </p:spPr>
        <p:txBody>
          <a:bodyPr anchor="ctr">
            <a:normAutofit/>
          </a:bodyPr>
          <a:lstStyle>
            <a:lvl1pPr marL="0" indent="0" algn="ctr">
              <a:buNone/>
              <a:defRPr sz="1600"/>
            </a:lvl1pPr>
          </a:lstStyle>
          <a:p>
            <a:r>
              <a:rPr lang="en-CA" dirty="0"/>
              <a:t>Logo</a:t>
            </a:r>
          </a:p>
        </p:txBody>
      </p:sp>
      <p:sp>
        <p:nvSpPr>
          <p:cNvPr id="20" name="Text Placeholder 25"/>
          <p:cNvSpPr>
            <a:spLocks noGrp="1"/>
          </p:cNvSpPr>
          <p:nvPr>
            <p:ph type="body" sz="quarter" idx="23" hasCustomPrompt="1"/>
          </p:nvPr>
        </p:nvSpPr>
        <p:spPr>
          <a:xfrm>
            <a:off x="4745204" y="4645091"/>
            <a:ext cx="2701593" cy="936120"/>
          </a:xfrm>
        </p:spPr>
        <p:txBody>
          <a:bodyPr anchor="ctr"/>
          <a:lstStyle>
            <a:lvl1pPr marL="0" indent="0" algn="ctr">
              <a:buNone/>
              <a:defRPr sz="1400" b="0" baseline="0">
                <a:solidFill>
                  <a:schemeClr val="accent3"/>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Transaction Text</a:t>
            </a:r>
            <a:endParaRPr lang="en-US" dirty="0"/>
          </a:p>
        </p:txBody>
      </p:sp>
      <p:sp>
        <p:nvSpPr>
          <p:cNvPr id="21" name="Round Single Corner Rectangle 20"/>
          <p:cNvSpPr/>
          <p:nvPr userDrawn="1"/>
        </p:nvSpPr>
        <p:spPr>
          <a:xfrm flipV="1">
            <a:off x="8194763" y="2025418"/>
            <a:ext cx="3122476" cy="3993780"/>
          </a:xfrm>
          <a:prstGeom prst="round1Rect">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Text Placeholder 25"/>
          <p:cNvSpPr>
            <a:spLocks noGrp="1"/>
          </p:cNvSpPr>
          <p:nvPr>
            <p:ph type="body" sz="quarter" idx="24" hasCustomPrompt="1"/>
          </p:nvPr>
        </p:nvSpPr>
        <p:spPr>
          <a:xfrm>
            <a:off x="8405205" y="2126243"/>
            <a:ext cx="2701593" cy="248266"/>
          </a:xfrm>
        </p:spPr>
        <p:txBody>
          <a:bodyPr anchor="ctr"/>
          <a:lstStyle>
            <a:lvl1pPr marL="0" indent="0" algn="ctr">
              <a:buNone/>
              <a:defRPr sz="1200" b="1" baseline="0">
                <a:solidFill>
                  <a:schemeClr val="accent3"/>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a:t>Date</a:t>
            </a:r>
          </a:p>
        </p:txBody>
      </p:sp>
      <p:sp>
        <p:nvSpPr>
          <p:cNvPr id="25" name="Picture Placeholder 6"/>
          <p:cNvSpPr>
            <a:spLocks noGrp="1" noChangeAspect="1"/>
          </p:cNvSpPr>
          <p:nvPr>
            <p:ph type="pic" sz="quarter" idx="25" hasCustomPrompt="1"/>
          </p:nvPr>
        </p:nvSpPr>
        <p:spPr>
          <a:xfrm>
            <a:off x="8928446" y="2467064"/>
            <a:ext cx="1655110" cy="827555"/>
          </a:xfrm>
        </p:spPr>
        <p:txBody>
          <a:bodyPr anchor="ctr">
            <a:normAutofit/>
          </a:bodyPr>
          <a:lstStyle>
            <a:lvl1pPr marL="0" indent="0" algn="ctr">
              <a:buNone/>
              <a:defRPr sz="1600"/>
            </a:lvl1pPr>
          </a:lstStyle>
          <a:p>
            <a:r>
              <a:rPr lang="en-CA" dirty="0"/>
              <a:t>Logo</a:t>
            </a:r>
          </a:p>
        </p:txBody>
      </p:sp>
      <p:sp>
        <p:nvSpPr>
          <p:cNvPr id="26" name="Text Placeholder 25"/>
          <p:cNvSpPr>
            <a:spLocks noGrp="1"/>
          </p:cNvSpPr>
          <p:nvPr>
            <p:ph type="body" sz="quarter" idx="26" hasCustomPrompt="1"/>
          </p:nvPr>
        </p:nvSpPr>
        <p:spPr>
          <a:xfrm>
            <a:off x="8405205" y="3387174"/>
            <a:ext cx="2701593" cy="245252"/>
          </a:xfrm>
        </p:spPr>
        <p:txBody>
          <a:bodyPr anchor="ctr"/>
          <a:lstStyle>
            <a:lvl1pPr marL="0" indent="0" algn="ctr">
              <a:buNone/>
              <a:defRPr sz="1200" b="0" baseline="0">
                <a:solidFill>
                  <a:schemeClr val="accent3"/>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a:t>Details of deal</a:t>
            </a:r>
          </a:p>
        </p:txBody>
      </p:sp>
      <p:pic>
        <p:nvPicPr>
          <p:cNvPr id="27" name="Picture 26"/>
          <p:cNvPicPr>
            <a:picLocks noChangeAspect="1"/>
          </p:cNvPicPr>
          <p:nvPr userDrawn="1"/>
        </p:nvPicPr>
        <p:blipFill>
          <a:blip r:embed="rId2">
            <a:alphaModFix amt="35000"/>
          </a:blip>
          <a:stretch>
            <a:fillRect/>
          </a:stretch>
        </p:blipFill>
        <p:spPr>
          <a:xfrm>
            <a:off x="9464987" y="5673765"/>
            <a:ext cx="581538" cy="180000"/>
          </a:xfrm>
          <a:prstGeom prst="rect">
            <a:avLst/>
          </a:prstGeom>
          <a:noFill/>
          <a:ln>
            <a:noFill/>
          </a:ln>
        </p:spPr>
      </p:pic>
      <p:sp>
        <p:nvSpPr>
          <p:cNvPr id="28" name="Picture Placeholder 6"/>
          <p:cNvSpPr>
            <a:spLocks noGrp="1" noChangeAspect="1"/>
          </p:cNvSpPr>
          <p:nvPr>
            <p:ph type="pic" sz="quarter" idx="27" hasCustomPrompt="1"/>
          </p:nvPr>
        </p:nvSpPr>
        <p:spPr>
          <a:xfrm>
            <a:off x="8928446" y="3724981"/>
            <a:ext cx="1655110" cy="827555"/>
          </a:xfrm>
        </p:spPr>
        <p:txBody>
          <a:bodyPr anchor="ctr">
            <a:normAutofit/>
          </a:bodyPr>
          <a:lstStyle>
            <a:lvl1pPr marL="0" indent="0" algn="ctr">
              <a:buNone/>
              <a:defRPr sz="1600"/>
            </a:lvl1pPr>
          </a:lstStyle>
          <a:p>
            <a:r>
              <a:rPr lang="en-CA" dirty="0"/>
              <a:t>Logo</a:t>
            </a:r>
          </a:p>
        </p:txBody>
      </p:sp>
      <p:sp>
        <p:nvSpPr>
          <p:cNvPr id="29" name="Text Placeholder 25"/>
          <p:cNvSpPr>
            <a:spLocks noGrp="1"/>
          </p:cNvSpPr>
          <p:nvPr>
            <p:ph type="body" sz="quarter" idx="28" hasCustomPrompt="1"/>
          </p:nvPr>
        </p:nvSpPr>
        <p:spPr>
          <a:xfrm>
            <a:off x="8405205" y="4645091"/>
            <a:ext cx="2701593" cy="936120"/>
          </a:xfrm>
        </p:spPr>
        <p:txBody>
          <a:bodyPr anchor="ctr"/>
          <a:lstStyle>
            <a:lvl1pPr marL="0" indent="0" algn="ctr">
              <a:buNone/>
              <a:defRPr sz="1400" b="0" baseline="0">
                <a:solidFill>
                  <a:schemeClr val="accent3"/>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Transaction Text</a:t>
            </a:r>
            <a:endParaRPr lang="en-US" dirty="0"/>
          </a:p>
        </p:txBody>
      </p:sp>
      <p:pic>
        <p:nvPicPr>
          <p:cNvPr id="30" name="Picture 29"/>
          <p:cNvPicPr>
            <a:picLocks noChangeAspect="1"/>
          </p:cNvPicPr>
          <p:nvPr userDrawn="1"/>
        </p:nvPicPr>
        <p:blipFill>
          <a:blip r:embed="rId3"/>
          <a:stretch>
            <a:fillRect/>
          </a:stretch>
        </p:blipFill>
        <p:spPr>
          <a:xfrm>
            <a:off x="0" y="0"/>
            <a:ext cx="12192000" cy="1371600"/>
          </a:xfrm>
          <a:prstGeom prst="rect">
            <a:avLst/>
          </a:prstGeom>
        </p:spPr>
      </p:pic>
      <p:sp>
        <p:nvSpPr>
          <p:cNvPr id="31" name="Title 1"/>
          <p:cNvSpPr>
            <a:spLocks noGrp="1"/>
          </p:cNvSpPr>
          <p:nvPr>
            <p:ph type="title"/>
          </p:nvPr>
        </p:nvSpPr>
        <p:spPr>
          <a:xfrm>
            <a:off x="501680" y="195256"/>
            <a:ext cx="9465333" cy="1013800"/>
          </a:xfrm>
          <a:prstGeom prst="rect">
            <a:avLst/>
          </a:prstGeom>
        </p:spPr>
        <p:txBody>
          <a:bodyPr anchor="ctr" anchorCtr="0"/>
          <a:lstStyle>
            <a:lvl1pPr>
              <a:defRPr sz="3200" b="1" i="0" baseline="0">
                <a:solidFill>
                  <a:schemeClr val="bg1"/>
                </a:solidFill>
              </a:defRPr>
            </a:lvl1pPr>
          </a:lstStyle>
          <a:p>
            <a:r>
              <a:rPr lang="en-US" dirty="0"/>
              <a:t>Click to edit Master title style</a:t>
            </a:r>
          </a:p>
        </p:txBody>
      </p:sp>
      <p:sp>
        <p:nvSpPr>
          <p:cNvPr id="33" name="Slide Number Placeholder 3"/>
          <p:cNvSpPr>
            <a:spLocks noGrp="1"/>
          </p:cNvSpPr>
          <p:nvPr>
            <p:ph type="sldNum" sz="quarter" idx="4"/>
          </p:nvPr>
        </p:nvSpPr>
        <p:spPr>
          <a:xfrm>
            <a:off x="1" y="6273800"/>
            <a:ext cx="594732" cy="591479"/>
          </a:xfrm>
          <a:prstGeom prst="rect">
            <a:avLst/>
          </a:prstGeom>
        </p:spPr>
        <p:txBody>
          <a:bodyPr vert="horz" lIns="91440" tIns="45720" rIns="91440" bIns="45720" rtlCol="0" anchor="ctr"/>
          <a:lstStyle>
            <a:lvl1pPr algn="ctr">
              <a:defRPr sz="1000" i="0">
                <a:solidFill>
                  <a:schemeClr val="tx1">
                    <a:tint val="75000"/>
                  </a:schemeClr>
                </a:solidFill>
              </a:defRPr>
            </a:lvl1pPr>
          </a:lstStyle>
          <a:p>
            <a:fld id="{7ED523C7-19E8-B540-9857-8D49DD13762D}" type="slidenum">
              <a:rPr lang="en-CA" smtClean="0"/>
              <a:pPr/>
              <a:t>‹#›</a:t>
            </a:fld>
            <a:endParaRPr lang="en-CA"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12192000" cy="1371600"/>
          </a:xfrm>
          <a:prstGeom prst="rect">
            <a:avLst/>
          </a:prstGeom>
        </p:spPr>
      </p:pic>
      <p:pic>
        <p:nvPicPr>
          <p:cNvPr id="5" name="Picture 4"/>
          <p:cNvPicPr>
            <a:picLocks noChangeAspect="1"/>
          </p:cNvPicPr>
          <p:nvPr/>
        </p:nvPicPr>
        <p:blipFill>
          <a:blip r:embed="rId2"/>
          <a:stretch>
            <a:fillRect/>
          </a:stretch>
        </p:blipFill>
        <p:spPr>
          <a:xfrm>
            <a:off x="0" y="0"/>
            <a:ext cx="12192000" cy="1371600"/>
          </a:xfrm>
          <a:prstGeom prst="rect">
            <a:avLst/>
          </a:prstGeom>
        </p:spPr>
      </p:pic>
      <p:sp>
        <p:nvSpPr>
          <p:cNvPr id="6" name="Title 1"/>
          <p:cNvSpPr>
            <a:spLocks noGrp="1"/>
          </p:cNvSpPr>
          <p:nvPr>
            <p:ph type="title"/>
          </p:nvPr>
        </p:nvSpPr>
        <p:spPr>
          <a:xfrm>
            <a:off x="491741" y="195256"/>
            <a:ext cx="9465333" cy="1013800"/>
          </a:xfrm>
          <a:prstGeom prst="rect">
            <a:avLst/>
          </a:prstGeom>
        </p:spPr>
        <p:txBody>
          <a:bodyPr anchor="ctr" anchorCtr="0"/>
          <a:lstStyle>
            <a:lvl1pPr>
              <a:defRPr sz="3200" b="1" i="0" baseline="0">
                <a:solidFill>
                  <a:schemeClr val="bg1"/>
                </a:solidFill>
              </a:defRPr>
            </a:lvl1pPr>
          </a:lstStyle>
          <a:p>
            <a:r>
              <a:rPr lang="en-US"/>
              <a:t>Click to edit Master title style</a:t>
            </a:r>
            <a:endParaRPr lang="en-US" dirty="0"/>
          </a:p>
        </p:txBody>
      </p:sp>
      <p:sp>
        <p:nvSpPr>
          <p:cNvPr id="11" name="Picture Placeholder 3"/>
          <p:cNvSpPr>
            <a:spLocks noGrp="1"/>
          </p:cNvSpPr>
          <p:nvPr>
            <p:ph type="pic" sz="quarter" idx="11" hasCustomPrompt="1"/>
          </p:nvPr>
        </p:nvSpPr>
        <p:spPr>
          <a:xfrm>
            <a:off x="2593863" y="1573200"/>
            <a:ext cx="7050900" cy="4700600"/>
          </a:xfrm>
        </p:spPr>
        <p:txBody>
          <a:bodyPr/>
          <a:lstStyle>
            <a:lvl1pPr marL="0" indent="0" algn="ctr">
              <a:buFont typeface="+mj-lt"/>
              <a:buNone/>
              <a:defRPr sz="1600" b="0" baseline="0"/>
            </a:lvl1pPr>
          </a:lstStyle>
          <a:p>
            <a:r>
              <a:rPr lang="en-US" dirty="0"/>
              <a:t>Drag picture to placeholder or click icon to add</a:t>
            </a:r>
            <a:r>
              <a:rPr lang="en-CA" dirty="0"/>
              <a:t>. </a:t>
            </a:r>
            <a:endParaRPr lang="en-US" dirty="0"/>
          </a:p>
        </p:txBody>
      </p:sp>
      <p:sp>
        <p:nvSpPr>
          <p:cNvPr id="12" name="Text Placeholder 4"/>
          <p:cNvSpPr>
            <a:spLocks noGrp="1"/>
          </p:cNvSpPr>
          <p:nvPr>
            <p:ph type="body" sz="quarter" idx="16" hasCustomPrompt="1"/>
          </p:nvPr>
        </p:nvSpPr>
        <p:spPr>
          <a:xfrm>
            <a:off x="1607745" y="6395474"/>
            <a:ext cx="9010762" cy="348129"/>
          </a:xfrm>
        </p:spPr>
        <p:txBody>
          <a:bodyPr anchor="b"/>
          <a:lstStyle>
            <a:lvl1pPr marL="0" indent="0" algn="ctr">
              <a:buNone/>
              <a:defRPr sz="1000">
                <a:solidFill>
                  <a:schemeClr val="accent3"/>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a:t>Photo Caption/Credit Here</a:t>
            </a:r>
          </a:p>
        </p:txBody>
      </p:sp>
      <p:sp>
        <p:nvSpPr>
          <p:cNvPr id="8" name="Slide Number Placeholder 3"/>
          <p:cNvSpPr>
            <a:spLocks noGrp="1"/>
          </p:cNvSpPr>
          <p:nvPr>
            <p:ph type="sldNum" sz="quarter" idx="4"/>
          </p:nvPr>
        </p:nvSpPr>
        <p:spPr>
          <a:xfrm>
            <a:off x="1" y="6273800"/>
            <a:ext cx="594732" cy="591479"/>
          </a:xfrm>
          <a:prstGeom prst="rect">
            <a:avLst/>
          </a:prstGeom>
        </p:spPr>
        <p:txBody>
          <a:bodyPr vert="horz" lIns="91440" tIns="45720" rIns="91440" bIns="45720" rtlCol="0" anchor="ctr"/>
          <a:lstStyle>
            <a:lvl1pPr algn="ctr">
              <a:defRPr sz="1000" i="0">
                <a:solidFill>
                  <a:schemeClr val="tx1">
                    <a:tint val="75000"/>
                  </a:schemeClr>
                </a:solidFill>
              </a:defRPr>
            </a:lvl1pPr>
          </a:lstStyle>
          <a:p>
            <a:fld id="{7ED523C7-19E8-B540-9857-8D49DD13762D}" type="slidenum">
              <a:rPr lang="en-CA" smtClean="0"/>
              <a:pPr/>
              <a:t>‹#›</a:t>
            </a:fld>
            <a:endParaRPr lang="en-CA"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Large Picture and Caption">
    <p:spTree>
      <p:nvGrpSpPr>
        <p:cNvPr id="1" name=""/>
        <p:cNvGrpSpPr/>
        <p:nvPr/>
      </p:nvGrpSpPr>
      <p:grpSpPr>
        <a:xfrm>
          <a:off x="0" y="0"/>
          <a:ext cx="0" cy="0"/>
          <a:chOff x="0" y="0"/>
          <a:chExt cx="0" cy="0"/>
        </a:xfrm>
      </p:grpSpPr>
      <p:sp>
        <p:nvSpPr>
          <p:cNvPr id="11" name="Picture Placeholder 3"/>
          <p:cNvSpPr>
            <a:spLocks noGrp="1"/>
          </p:cNvSpPr>
          <p:nvPr>
            <p:ph type="pic" sz="quarter" idx="11" hasCustomPrompt="1"/>
          </p:nvPr>
        </p:nvSpPr>
        <p:spPr>
          <a:xfrm>
            <a:off x="0" y="1"/>
            <a:ext cx="12191999" cy="6273800"/>
          </a:xfrm>
        </p:spPr>
        <p:txBody>
          <a:bodyPr/>
          <a:lstStyle>
            <a:lvl1pPr marL="0" indent="0" algn="ctr">
              <a:buNone/>
              <a:defRPr/>
            </a:lvl1pPr>
          </a:lstStyle>
          <a:p>
            <a:r>
              <a:rPr lang="en-US" dirty="0"/>
              <a:t>Drag picture to placeholder or click icon to add</a:t>
            </a:r>
            <a:r>
              <a:rPr lang="en-CA" dirty="0"/>
              <a:t>. </a:t>
            </a:r>
          </a:p>
          <a:p>
            <a:endParaRPr lang="en-CA" dirty="0"/>
          </a:p>
          <a:p>
            <a:r>
              <a:rPr lang="en-CA" dirty="0"/>
              <a:t>If your image doesn’t fit automatically:</a:t>
            </a:r>
          </a:p>
          <a:p>
            <a:r>
              <a:rPr lang="en-CA" dirty="0"/>
              <a:t>Select the Picture</a:t>
            </a:r>
          </a:p>
          <a:p>
            <a:r>
              <a:rPr lang="en-CA" dirty="0"/>
              <a:t>This will bring up the Picture Tools Format tab</a:t>
            </a:r>
          </a:p>
          <a:p>
            <a:r>
              <a:rPr lang="en-CA" dirty="0"/>
              <a:t>Click the Crop Button</a:t>
            </a:r>
          </a:p>
          <a:p>
            <a:r>
              <a:rPr lang="en-CA" dirty="0"/>
              <a:t>From the drop down menu select Fill OR Fit and this will resize your image</a:t>
            </a:r>
            <a:endParaRPr lang="en-US" dirty="0"/>
          </a:p>
        </p:txBody>
      </p:sp>
      <p:sp>
        <p:nvSpPr>
          <p:cNvPr id="12" name="Text Placeholder 4"/>
          <p:cNvSpPr>
            <a:spLocks noGrp="1"/>
          </p:cNvSpPr>
          <p:nvPr>
            <p:ph type="body" sz="quarter" idx="16" hasCustomPrompt="1"/>
          </p:nvPr>
        </p:nvSpPr>
        <p:spPr>
          <a:xfrm>
            <a:off x="1607745" y="6395474"/>
            <a:ext cx="9010762" cy="348129"/>
          </a:xfrm>
        </p:spPr>
        <p:txBody>
          <a:bodyPr anchor="b"/>
          <a:lstStyle>
            <a:lvl1pPr marL="0" indent="0" algn="ctr">
              <a:buNone/>
              <a:defRPr sz="1000">
                <a:solidFill>
                  <a:schemeClr val="accent3"/>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a:t>Photo Caption/Credit Here</a:t>
            </a:r>
          </a:p>
        </p:txBody>
      </p:sp>
      <p:sp>
        <p:nvSpPr>
          <p:cNvPr id="5" name="Slide Number Placeholder 3"/>
          <p:cNvSpPr>
            <a:spLocks noGrp="1"/>
          </p:cNvSpPr>
          <p:nvPr>
            <p:ph type="sldNum" sz="quarter" idx="4"/>
          </p:nvPr>
        </p:nvSpPr>
        <p:spPr>
          <a:xfrm>
            <a:off x="1" y="6273800"/>
            <a:ext cx="594732" cy="591479"/>
          </a:xfrm>
          <a:prstGeom prst="rect">
            <a:avLst/>
          </a:prstGeom>
        </p:spPr>
        <p:txBody>
          <a:bodyPr vert="horz" lIns="91440" tIns="45720" rIns="91440" bIns="45720" rtlCol="0" anchor="ctr"/>
          <a:lstStyle>
            <a:lvl1pPr algn="ctr">
              <a:defRPr sz="1000" i="0">
                <a:solidFill>
                  <a:schemeClr val="tx1">
                    <a:tint val="75000"/>
                  </a:schemeClr>
                </a:solidFill>
              </a:defRPr>
            </a:lvl1pPr>
          </a:lstStyle>
          <a:p>
            <a:fld id="{7ED523C7-19E8-B540-9857-8D49DD13762D}" type="slidenum">
              <a:rPr lang="en-CA" smtClean="0"/>
              <a:pPr/>
              <a:t>‹#›</a:t>
            </a:fld>
            <a:endParaRPr lang="en-CA"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ight: Bullete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0"/>
            <a:ext cx="12192000" cy="1371600"/>
          </a:xfrm>
          <a:prstGeom prst="rect">
            <a:avLst/>
          </a:prstGeom>
        </p:spPr>
      </p:pic>
      <p:pic>
        <p:nvPicPr>
          <p:cNvPr id="3" name="Picture 2"/>
          <p:cNvPicPr>
            <a:picLocks noChangeAspect="1"/>
          </p:cNvPicPr>
          <p:nvPr/>
        </p:nvPicPr>
        <p:blipFill>
          <a:blip r:embed="rId2"/>
          <a:stretch>
            <a:fillRect/>
          </a:stretch>
        </p:blipFill>
        <p:spPr>
          <a:xfrm>
            <a:off x="0" y="0"/>
            <a:ext cx="12192000" cy="1371600"/>
          </a:xfrm>
          <a:prstGeom prst="rect">
            <a:avLst/>
          </a:prstGeom>
        </p:spPr>
      </p:pic>
      <p:sp>
        <p:nvSpPr>
          <p:cNvPr id="13" name="Title 1"/>
          <p:cNvSpPr>
            <a:spLocks noGrp="1"/>
          </p:cNvSpPr>
          <p:nvPr>
            <p:ph type="title"/>
          </p:nvPr>
        </p:nvSpPr>
        <p:spPr>
          <a:xfrm>
            <a:off x="481802" y="195256"/>
            <a:ext cx="9465333" cy="1013800"/>
          </a:xfrm>
          <a:prstGeom prst="rect">
            <a:avLst/>
          </a:prstGeom>
        </p:spPr>
        <p:txBody>
          <a:bodyPr anchor="ctr" anchorCtr="0"/>
          <a:lstStyle>
            <a:lvl1pPr>
              <a:defRPr sz="3200" b="1" i="0" baseline="0">
                <a:solidFill>
                  <a:schemeClr val="accent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11" name="Slide Number Placeholder 3"/>
          <p:cNvSpPr>
            <a:spLocks noGrp="1"/>
          </p:cNvSpPr>
          <p:nvPr>
            <p:ph type="sldNum" sz="quarter" idx="4"/>
          </p:nvPr>
        </p:nvSpPr>
        <p:spPr>
          <a:xfrm>
            <a:off x="1" y="6273800"/>
            <a:ext cx="594732" cy="591479"/>
          </a:xfrm>
          <a:prstGeom prst="rect">
            <a:avLst/>
          </a:prstGeom>
        </p:spPr>
        <p:txBody>
          <a:bodyPr vert="horz" lIns="91440" tIns="45720" rIns="91440" bIns="45720" rtlCol="0" anchor="ctr"/>
          <a:lstStyle>
            <a:lvl1pPr algn="ctr">
              <a:defRPr sz="1000" i="0">
                <a:solidFill>
                  <a:schemeClr val="tx1">
                    <a:tint val="75000"/>
                  </a:schemeClr>
                </a:solidFill>
              </a:defRPr>
            </a:lvl1pPr>
          </a:lstStyle>
          <a:p>
            <a:fld id="{7ED523C7-19E8-B540-9857-8D49DD13762D}" type="slidenum">
              <a:rPr lang="en-CA" smtClean="0"/>
              <a:pPr/>
              <a:t>‹#›</a:t>
            </a:fld>
            <a:endParaRPr lang="en-CA" dirty="0"/>
          </a:p>
        </p:txBody>
      </p:sp>
      <p:sp>
        <p:nvSpPr>
          <p:cNvPr id="12" name="Content Placeholder 2"/>
          <p:cNvSpPr>
            <a:spLocks noGrp="1"/>
          </p:cNvSpPr>
          <p:nvPr>
            <p:ph idx="1"/>
          </p:nvPr>
        </p:nvSpPr>
        <p:spPr>
          <a:xfrm>
            <a:off x="581192" y="1566856"/>
            <a:ext cx="11016074" cy="4706944"/>
          </a:xfrm>
        </p:spPr>
        <p:txBody>
          <a:bodyPr/>
          <a:lstStyle>
            <a:lvl1pPr marL="306000" indent="-306000">
              <a:buFont typeface="Courier New" charset="0"/>
              <a:buChar char="o"/>
              <a:defRPr sz="2000">
                <a:latin typeface="Calibri" panose="020F0502020204030204" pitchFamily="34" charset="0"/>
                <a:cs typeface="Calibri" panose="020F0502020204030204" pitchFamily="34" charset="0"/>
              </a:defRPr>
            </a:lvl1pPr>
            <a:lvl2pPr marL="630000" indent="-306000">
              <a:buFont typeface="Arial" charset="0"/>
              <a:buChar char="•"/>
              <a:defRPr sz="1800" i="0">
                <a:latin typeface="Calibri" panose="020F0502020204030204" pitchFamily="34" charset="0"/>
                <a:cs typeface="Calibri" panose="020F0502020204030204" pitchFamily="34" charset="0"/>
              </a:defRPr>
            </a:lvl2pPr>
            <a:lvl3pPr marL="900000" indent="-270000">
              <a:buFont typeface=".AppleSystemUIFont" charset="-120"/>
              <a:buChar char="-"/>
              <a:defRPr sz="1600">
                <a:latin typeface="Calibri" panose="020F0502020204030204" pitchFamily="34" charset="0"/>
                <a:cs typeface="Calibri" panose="020F0502020204030204" pitchFamily="34" charset="0"/>
              </a:defRPr>
            </a:lvl3pPr>
            <a:lvl4pPr marL="1242000" indent="-234000">
              <a:buFont typeface="Arial" charset="0"/>
              <a:buChar char="•"/>
              <a:defRPr sz="1600">
                <a:latin typeface="Calibri" panose="020F0502020204030204" pitchFamily="34" charset="0"/>
                <a:cs typeface="Calibri" panose="020F0502020204030204" pitchFamily="34" charset="0"/>
              </a:defRPr>
            </a:lvl4pPr>
            <a:lvl5pPr marL="1602000" indent="-234000">
              <a:buFont typeface="Arial" charset="0"/>
              <a:buChar char="•"/>
              <a:defRPr sz="1400">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Data: Tabl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0"/>
            <a:ext cx="12192000" cy="1371600"/>
          </a:xfrm>
          <a:prstGeom prst="rect">
            <a:avLst/>
          </a:prstGeom>
        </p:spPr>
      </p:pic>
      <p:pic>
        <p:nvPicPr>
          <p:cNvPr id="3" name="Picture 2"/>
          <p:cNvPicPr>
            <a:picLocks noChangeAspect="1"/>
          </p:cNvPicPr>
          <p:nvPr/>
        </p:nvPicPr>
        <p:blipFill>
          <a:blip r:embed="rId2"/>
          <a:stretch>
            <a:fillRect/>
          </a:stretch>
        </p:blipFill>
        <p:spPr>
          <a:xfrm>
            <a:off x="0" y="0"/>
            <a:ext cx="12192000" cy="1371600"/>
          </a:xfrm>
          <a:prstGeom prst="rect">
            <a:avLst/>
          </a:prstGeom>
        </p:spPr>
      </p:pic>
      <p:sp>
        <p:nvSpPr>
          <p:cNvPr id="10" name="Table Placeholder 9"/>
          <p:cNvSpPr>
            <a:spLocks noGrp="1"/>
          </p:cNvSpPr>
          <p:nvPr>
            <p:ph type="tbl" sz="quarter" idx="10"/>
          </p:nvPr>
        </p:nvSpPr>
        <p:spPr>
          <a:xfrm>
            <a:off x="581191" y="1695681"/>
            <a:ext cx="11029617" cy="3533544"/>
          </a:xfrm>
        </p:spPr>
        <p:txBody>
          <a:bodyPr/>
          <a:lstStyle>
            <a:lvl1pPr marL="0" indent="0" algn="ctr">
              <a:buNone/>
              <a:defRPr/>
            </a:lvl1pPr>
          </a:lstStyle>
          <a:p>
            <a:r>
              <a:rPr lang="en-US"/>
              <a:t>Click icon to add table</a:t>
            </a:r>
            <a:endParaRPr lang="en-CA" dirty="0"/>
          </a:p>
        </p:txBody>
      </p:sp>
      <p:sp>
        <p:nvSpPr>
          <p:cNvPr id="13" name="Title 1"/>
          <p:cNvSpPr>
            <a:spLocks noGrp="1"/>
          </p:cNvSpPr>
          <p:nvPr>
            <p:ph type="title"/>
          </p:nvPr>
        </p:nvSpPr>
        <p:spPr>
          <a:xfrm>
            <a:off x="491741" y="195256"/>
            <a:ext cx="9465333" cy="1013800"/>
          </a:xfrm>
          <a:prstGeom prst="rect">
            <a:avLst/>
          </a:prstGeom>
        </p:spPr>
        <p:txBody>
          <a:bodyPr anchor="ctr" anchorCtr="0"/>
          <a:lstStyle>
            <a:lvl1pPr>
              <a:defRPr sz="3200" b="1" i="0" baseline="0">
                <a:solidFill>
                  <a:schemeClr val="accent1"/>
                </a:solidFill>
              </a:defRPr>
            </a:lvl1pPr>
          </a:lstStyle>
          <a:p>
            <a:r>
              <a:rPr lang="en-US"/>
              <a:t>Click to edit Master title style</a:t>
            </a:r>
            <a:endParaRPr lang="en-US" dirty="0"/>
          </a:p>
        </p:txBody>
      </p:sp>
      <p:sp>
        <p:nvSpPr>
          <p:cNvPr id="7" name="Text Placeholder 4"/>
          <p:cNvSpPr>
            <a:spLocks noGrp="1"/>
          </p:cNvSpPr>
          <p:nvPr>
            <p:ph type="body" sz="quarter" idx="13" hasCustomPrompt="1"/>
          </p:nvPr>
        </p:nvSpPr>
        <p:spPr>
          <a:xfrm>
            <a:off x="581025" y="5568041"/>
            <a:ext cx="11029782" cy="720000"/>
          </a:xfrm>
        </p:spPr>
        <p:txBody>
          <a:bodyPr/>
          <a:lstStyle>
            <a:lvl1pPr marL="0" indent="0">
              <a:buNone/>
              <a:defRPr sz="1400">
                <a:solidFill>
                  <a:schemeClr val="accent3"/>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a:t>Notes go here</a:t>
            </a:r>
          </a:p>
        </p:txBody>
      </p:sp>
      <p:sp>
        <p:nvSpPr>
          <p:cNvPr id="11" name="Slide Number Placeholder 3"/>
          <p:cNvSpPr>
            <a:spLocks noGrp="1"/>
          </p:cNvSpPr>
          <p:nvPr>
            <p:ph type="sldNum" sz="quarter" idx="4"/>
          </p:nvPr>
        </p:nvSpPr>
        <p:spPr>
          <a:xfrm>
            <a:off x="1" y="6273800"/>
            <a:ext cx="594732" cy="591479"/>
          </a:xfrm>
          <a:prstGeom prst="rect">
            <a:avLst/>
          </a:prstGeom>
        </p:spPr>
        <p:txBody>
          <a:bodyPr vert="horz" lIns="91440" tIns="45720" rIns="91440" bIns="45720" rtlCol="0" anchor="ctr"/>
          <a:lstStyle>
            <a:lvl1pPr algn="ctr">
              <a:defRPr sz="1000" i="0">
                <a:solidFill>
                  <a:schemeClr val="tx1">
                    <a:tint val="75000"/>
                  </a:schemeClr>
                </a:solidFill>
              </a:defRPr>
            </a:lvl1pPr>
          </a:lstStyle>
          <a:p>
            <a:fld id="{7ED523C7-19E8-B540-9857-8D49DD13762D}" type="slidenum">
              <a:rPr lang="en-CA" smtClean="0"/>
              <a:pPr/>
              <a:t>‹#›</a:t>
            </a:fld>
            <a:endParaRPr lang="en-CA" dirty="0"/>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Light">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595308" y="-3522"/>
            <a:ext cx="6604000" cy="6692900"/>
          </a:xfrm>
          <a:prstGeom prst="rect">
            <a:avLst/>
          </a:prstGeom>
        </p:spPr>
      </p:pic>
      <p:sp>
        <p:nvSpPr>
          <p:cNvPr id="15" name="Picture Placeholder 14"/>
          <p:cNvSpPr>
            <a:spLocks noGrp="1"/>
          </p:cNvSpPr>
          <p:nvPr>
            <p:ph type="pic" sz="quarter" idx="11"/>
          </p:nvPr>
        </p:nvSpPr>
        <p:spPr>
          <a:xfrm>
            <a:off x="7063410" y="-3522"/>
            <a:ext cx="5135898" cy="5231957"/>
          </a:xfrm>
          <a:custGeom>
            <a:avLst/>
            <a:gdLst>
              <a:gd name="connsiteX0" fmla="*/ 0 w 4694898"/>
              <a:gd name="connsiteY0" fmla="*/ 0 h 4804567"/>
              <a:gd name="connsiteX1" fmla="*/ 4694898 w 4694898"/>
              <a:gd name="connsiteY1" fmla="*/ 0 h 4804567"/>
              <a:gd name="connsiteX2" fmla="*/ 4694898 w 4694898"/>
              <a:gd name="connsiteY2" fmla="*/ 4804567 h 4804567"/>
              <a:gd name="connsiteX3" fmla="*/ 2186273 w 4694898"/>
              <a:gd name="connsiteY3" fmla="*/ 4804567 h 4804567"/>
              <a:gd name="connsiteX4" fmla="*/ 0 w 4694898"/>
              <a:gd name="connsiteY4" fmla="*/ 2618294 h 4804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4898" h="4804567">
                <a:moveTo>
                  <a:pt x="0" y="0"/>
                </a:moveTo>
                <a:lnTo>
                  <a:pt x="4694898" y="0"/>
                </a:lnTo>
                <a:lnTo>
                  <a:pt x="4694898" y="4804567"/>
                </a:lnTo>
                <a:lnTo>
                  <a:pt x="2186273" y="4804567"/>
                </a:lnTo>
                <a:cubicBezTo>
                  <a:pt x="978828" y="4804567"/>
                  <a:pt x="0" y="3825740"/>
                  <a:pt x="0" y="2618294"/>
                </a:cubicBezTo>
                <a:close/>
              </a:path>
            </a:pathLst>
          </a:custGeom>
        </p:spPr>
        <p:txBody>
          <a:bodyPr wrap="square" anchor="ctr">
            <a:noAutofit/>
          </a:bodyPr>
          <a:lstStyle>
            <a:lvl1pPr marL="0" indent="0" algn="ctr">
              <a:buNone/>
              <a:defRPr>
                <a:solidFill>
                  <a:schemeClr val="accent3"/>
                </a:solidFill>
              </a:defRPr>
            </a:lvl1pPr>
          </a:lstStyle>
          <a:p>
            <a:r>
              <a:rPr lang="en-US"/>
              <a:t>Drag picture to placeholder or click icon to add</a:t>
            </a:r>
            <a:endParaRPr lang="en-CA" dirty="0"/>
          </a:p>
        </p:txBody>
      </p:sp>
      <p:pic>
        <p:nvPicPr>
          <p:cNvPr id="5" name="Picture 4"/>
          <p:cNvPicPr>
            <a:picLocks noChangeAspect="1"/>
          </p:cNvPicPr>
          <p:nvPr/>
        </p:nvPicPr>
        <p:blipFill>
          <a:blip r:embed="rId3"/>
          <a:stretch>
            <a:fillRect/>
          </a:stretch>
        </p:blipFill>
        <p:spPr>
          <a:xfrm>
            <a:off x="10031897" y="5623200"/>
            <a:ext cx="1830647" cy="694800"/>
          </a:xfrm>
          <a:prstGeom prst="rect">
            <a:avLst/>
          </a:prstGeom>
        </p:spPr>
      </p:pic>
      <p:pic>
        <p:nvPicPr>
          <p:cNvPr id="11" name="Picture 10"/>
          <p:cNvPicPr>
            <a:picLocks noChangeAspect="1"/>
          </p:cNvPicPr>
          <p:nvPr userDrawn="1"/>
        </p:nvPicPr>
        <p:blipFill>
          <a:blip r:embed="rId2"/>
          <a:stretch>
            <a:fillRect/>
          </a:stretch>
        </p:blipFill>
        <p:spPr>
          <a:xfrm>
            <a:off x="5595308" y="-3522"/>
            <a:ext cx="6604000" cy="6692900"/>
          </a:xfrm>
          <a:prstGeom prst="rect">
            <a:avLst/>
          </a:prstGeom>
        </p:spPr>
      </p:pic>
      <p:pic>
        <p:nvPicPr>
          <p:cNvPr id="13" name="Picture 12"/>
          <p:cNvPicPr>
            <a:picLocks noChangeAspect="1"/>
          </p:cNvPicPr>
          <p:nvPr userDrawn="1"/>
        </p:nvPicPr>
        <p:blipFill>
          <a:blip r:embed="rId3"/>
          <a:stretch>
            <a:fillRect/>
          </a:stretch>
        </p:blipFill>
        <p:spPr>
          <a:xfrm>
            <a:off x="10031897" y="5623200"/>
            <a:ext cx="1830647" cy="694800"/>
          </a:xfrm>
          <a:prstGeom prst="rect">
            <a:avLst/>
          </a:prstGeom>
        </p:spPr>
      </p:pic>
      <p:sp>
        <p:nvSpPr>
          <p:cNvPr id="14" name="Subtitle 2"/>
          <p:cNvSpPr>
            <a:spLocks noGrp="1"/>
          </p:cNvSpPr>
          <p:nvPr>
            <p:ph type="subTitle" idx="1"/>
          </p:nvPr>
        </p:nvSpPr>
        <p:spPr>
          <a:xfrm>
            <a:off x="509751" y="1010735"/>
            <a:ext cx="4331349" cy="770377"/>
          </a:xfrm>
        </p:spPr>
        <p:txBody>
          <a:bodyPr anchor="b">
            <a:noAutofit/>
          </a:bodyPr>
          <a:lstStyle>
            <a:lvl1pPr marL="0" indent="0" algn="l">
              <a:lnSpc>
                <a:spcPts val="2000"/>
              </a:lnSpc>
              <a:spcAft>
                <a:spcPts val="0"/>
              </a:spcAft>
              <a:buNone/>
              <a:defRPr sz="2000" cap="all"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6" name="Title 1"/>
          <p:cNvSpPr>
            <a:spLocks noGrp="1"/>
          </p:cNvSpPr>
          <p:nvPr>
            <p:ph type="ctrTitle"/>
          </p:nvPr>
        </p:nvSpPr>
        <p:spPr>
          <a:xfrm>
            <a:off x="509751" y="1792628"/>
            <a:ext cx="4785939" cy="2039131"/>
          </a:xfrm>
          <a:prstGeom prst="rect">
            <a:avLst/>
          </a:prstGeom>
          <a:effectLst/>
        </p:spPr>
        <p:txBody>
          <a:bodyPr anchor="ctr">
            <a:noAutofit/>
          </a:bodyPr>
          <a:lstStyle>
            <a:lvl1pPr>
              <a:lnSpc>
                <a:spcPts val="4800"/>
              </a:lnSpc>
              <a:defRPr sz="4800" cap="none" baseline="0">
                <a:solidFill>
                  <a:schemeClr val="accent2"/>
                </a:solidFill>
              </a:defRPr>
            </a:lvl1pPr>
          </a:lstStyle>
          <a:p>
            <a:r>
              <a:rPr lang="en-US" dirty="0"/>
              <a:t>Click to edit Master title style</a:t>
            </a:r>
          </a:p>
        </p:txBody>
      </p:sp>
      <p:sp>
        <p:nvSpPr>
          <p:cNvPr id="18" name="TextBox 17"/>
          <p:cNvSpPr txBox="1"/>
          <p:nvPr userDrawn="1"/>
        </p:nvSpPr>
        <p:spPr>
          <a:xfrm>
            <a:off x="509752" y="4696404"/>
            <a:ext cx="2696049" cy="276999"/>
          </a:xfrm>
          <a:prstGeom prst="rect">
            <a:avLst/>
          </a:prstGeom>
          <a:noFill/>
        </p:spPr>
        <p:txBody>
          <a:bodyPr wrap="square" rtlCol="0">
            <a:spAutoFit/>
          </a:bodyPr>
          <a:lstStyle/>
          <a:p>
            <a:r>
              <a:rPr lang="en-CA" sz="1200" dirty="0">
                <a:solidFill>
                  <a:schemeClr val="tx2"/>
                </a:solidFill>
              </a:rPr>
              <a:t>Presented</a:t>
            </a:r>
            <a:r>
              <a:rPr lang="en-CA" sz="1200" baseline="0" dirty="0">
                <a:solidFill>
                  <a:schemeClr val="tx2"/>
                </a:solidFill>
              </a:rPr>
              <a:t> By</a:t>
            </a:r>
            <a:endParaRPr lang="en-CA" sz="1200" dirty="0">
              <a:solidFill>
                <a:schemeClr val="tx2"/>
              </a:solidFill>
            </a:endParaRPr>
          </a:p>
        </p:txBody>
      </p:sp>
      <p:sp>
        <p:nvSpPr>
          <p:cNvPr id="19" name="Text Placeholder 25"/>
          <p:cNvSpPr>
            <a:spLocks noGrp="1"/>
          </p:cNvSpPr>
          <p:nvPr>
            <p:ph type="body" sz="quarter" idx="12" hasCustomPrompt="1"/>
          </p:nvPr>
        </p:nvSpPr>
        <p:spPr>
          <a:xfrm>
            <a:off x="509752" y="4945731"/>
            <a:ext cx="4505877" cy="678673"/>
          </a:xfrm>
        </p:spPr>
        <p:txBody>
          <a:bodyPr anchor="t"/>
          <a:lstStyle>
            <a:lvl1pPr marL="0" indent="0">
              <a:lnSpc>
                <a:spcPts val="2000"/>
              </a:lnSpc>
              <a:buNone/>
              <a:defRPr sz="2000" baseline="0">
                <a:solidFill>
                  <a:schemeClr val="accent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a:t>Click to Enter Your Name</a:t>
            </a:r>
          </a:p>
          <a:p>
            <a:pPr lvl="0"/>
            <a:r>
              <a:rPr lang="en-US" dirty="0"/>
              <a:t>&amp; Title</a:t>
            </a:r>
          </a:p>
        </p:txBody>
      </p:sp>
      <p:sp>
        <p:nvSpPr>
          <p:cNvPr id="21" name="Text Placeholder 25"/>
          <p:cNvSpPr>
            <a:spLocks noGrp="1"/>
          </p:cNvSpPr>
          <p:nvPr>
            <p:ph type="body" sz="quarter" idx="13" hasCustomPrompt="1"/>
          </p:nvPr>
        </p:nvSpPr>
        <p:spPr>
          <a:xfrm>
            <a:off x="509752" y="6004873"/>
            <a:ext cx="4505877" cy="313693"/>
          </a:xfrm>
        </p:spPr>
        <p:txBody>
          <a:bodyPr anchor="t"/>
          <a:lstStyle>
            <a:lvl1pPr marL="0" indent="0">
              <a:buNone/>
              <a:defRPr sz="1200" baseline="0">
                <a:solidFill>
                  <a:schemeClr val="tx2"/>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a:t>Click to </a:t>
            </a:r>
            <a:r>
              <a:rPr lang="en-US"/>
              <a:t>Enter the Date</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Data: Char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0"/>
            <a:ext cx="12192000" cy="1371600"/>
          </a:xfrm>
          <a:prstGeom prst="rect">
            <a:avLst/>
          </a:prstGeom>
        </p:spPr>
      </p:pic>
      <p:sp>
        <p:nvSpPr>
          <p:cNvPr id="3" name="Chart Placeholder 2"/>
          <p:cNvSpPr>
            <a:spLocks noGrp="1"/>
          </p:cNvSpPr>
          <p:nvPr>
            <p:ph type="chart" sz="quarter" idx="12"/>
          </p:nvPr>
        </p:nvSpPr>
        <p:spPr>
          <a:xfrm>
            <a:off x="1338838" y="1700213"/>
            <a:ext cx="9465500" cy="3528630"/>
          </a:xfrm>
        </p:spPr>
        <p:txBody>
          <a:bodyPr/>
          <a:lstStyle>
            <a:lvl1pPr marL="0" indent="0" algn="ctr">
              <a:buNone/>
              <a:defRPr/>
            </a:lvl1pPr>
          </a:lstStyle>
          <a:p>
            <a:r>
              <a:rPr lang="en-US"/>
              <a:t>Click icon to add chart</a:t>
            </a:r>
            <a:endParaRPr lang="en-CA"/>
          </a:p>
        </p:txBody>
      </p:sp>
      <p:sp>
        <p:nvSpPr>
          <p:cNvPr id="11" name="Text Placeholder 4"/>
          <p:cNvSpPr>
            <a:spLocks noGrp="1"/>
          </p:cNvSpPr>
          <p:nvPr>
            <p:ph type="body" sz="quarter" idx="13" hasCustomPrompt="1"/>
          </p:nvPr>
        </p:nvSpPr>
        <p:spPr>
          <a:xfrm>
            <a:off x="581025" y="5568041"/>
            <a:ext cx="11029782" cy="720000"/>
          </a:xfrm>
        </p:spPr>
        <p:txBody>
          <a:bodyPr/>
          <a:lstStyle>
            <a:lvl1pPr marL="0" indent="0">
              <a:buNone/>
              <a:defRPr sz="1400">
                <a:solidFill>
                  <a:schemeClr val="accent3"/>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a:t>Notes go here</a:t>
            </a:r>
          </a:p>
        </p:txBody>
      </p:sp>
      <p:pic>
        <p:nvPicPr>
          <p:cNvPr id="7" name="Picture 6"/>
          <p:cNvPicPr>
            <a:picLocks noChangeAspect="1"/>
          </p:cNvPicPr>
          <p:nvPr/>
        </p:nvPicPr>
        <p:blipFill>
          <a:blip r:embed="rId2"/>
          <a:stretch>
            <a:fillRect/>
          </a:stretch>
        </p:blipFill>
        <p:spPr>
          <a:xfrm>
            <a:off x="0" y="0"/>
            <a:ext cx="12192000" cy="1371600"/>
          </a:xfrm>
          <a:prstGeom prst="rect">
            <a:avLst/>
          </a:prstGeom>
        </p:spPr>
      </p:pic>
      <p:sp>
        <p:nvSpPr>
          <p:cNvPr id="8" name="Title 1"/>
          <p:cNvSpPr>
            <a:spLocks noGrp="1"/>
          </p:cNvSpPr>
          <p:nvPr>
            <p:ph type="title"/>
          </p:nvPr>
        </p:nvSpPr>
        <p:spPr>
          <a:xfrm>
            <a:off x="491741" y="195256"/>
            <a:ext cx="9465333" cy="1013800"/>
          </a:xfrm>
          <a:prstGeom prst="rect">
            <a:avLst/>
          </a:prstGeom>
        </p:spPr>
        <p:txBody>
          <a:bodyPr anchor="ctr" anchorCtr="0"/>
          <a:lstStyle>
            <a:lvl1pPr>
              <a:defRPr sz="3200" b="1" i="0" baseline="0">
                <a:solidFill>
                  <a:schemeClr val="accent1"/>
                </a:solidFill>
              </a:defRPr>
            </a:lvl1pPr>
          </a:lstStyle>
          <a:p>
            <a:r>
              <a:rPr lang="en-US"/>
              <a:t>Click to edit Master title style</a:t>
            </a:r>
            <a:endParaRPr lang="en-US" dirty="0"/>
          </a:p>
        </p:txBody>
      </p:sp>
      <p:sp>
        <p:nvSpPr>
          <p:cNvPr id="12" name="Slide Number Placeholder 3"/>
          <p:cNvSpPr>
            <a:spLocks noGrp="1"/>
          </p:cNvSpPr>
          <p:nvPr>
            <p:ph type="sldNum" sz="quarter" idx="4"/>
          </p:nvPr>
        </p:nvSpPr>
        <p:spPr>
          <a:xfrm>
            <a:off x="1" y="6273800"/>
            <a:ext cx="594732" cy="591479"/>
          </a:xfrm>
          <a:prstGeom prst="rect">
            <a:avLst/>
          </a:prstGeom>
        </p:spPr>
        <p:txBody>
          <a:bodyPr vert="horz" lIns="91440" tIns="45720" rIns="91440" bIns="45720" rtlCol="0" anchor="ctr"/>
          <a:lstStyle>
            <a:lvl1pPr algn="ctr">
              <a:defRPr sz="1000" i="0">
                <a:solidFill>
                  <a:schemeClr val="tx1">
                    <a:tint val="75000"/>
                  </a:schemeClr>
                </a:solidFill>
              </a:defRPr>
            </a:lvl1pPr>
          </a:lstStyle>
          <a:p>
            <a:fld id="{7ED523C7-19E8-B540-9857-8D49DD13762D}" type="slidenum">
              <a:rPr lang="en-CA" smtClean="0"/>
              <a:pPr/>
              <a:t>‹#›</a:t>
            </a:fld>
            <a:endParaRPr lang="en-CA"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ata: Chart with Sidebar">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stretch>
            <a:fillRect/>
          </a:stretch>
        </p:blipFill>
        <p:spPr>
          <a:xfrm>
            <a:off x="0" y="0"/>
            <a:ext cx="12192000" cy="1371600"/>
          </a:xfrm>
          <a:prstGeom prst="rect">
            <a:avLst/>
          </a:prstGeom>
        </p:spPr>
      </p:pic>
      <p:sp>
        <p:nvSpPr>
          <p:cNvPr id="3" name="Chart Placeholder 2"/>
          <p:cNvSpPr>
            <a:spLocks noGrp="1"/>
          </p:cNvSpPr>
          <p:nvPr>
            <p:ph type="chart" sz="quarter" idx="12"/>
          </p:nvPr>
        </p:nvSpPr>
        <p:spPr>
          <a:xfrm>
            <a:off x="594733" y="1700213"/>
            <a:ext cx="4692884" cy="4573587"/>
          </a:xfrm>
        </p:spPr>
        <p:txBody>
          <a:bodyPr/>
          <a:lstStyle>
            <a:lvl1pPr marL="0" indent="0" algn="ctr">
              <a:buNone/>
              <a:defRPr/>
            </a:lvl1pPr>
          </a:lstStyle>
          <a:p>
            <a:r>
              <a:rPr lang="en-US"/>
              <a:t>Click icon to add chart</a:t>
            </a:r>
            <a:endParaRPr lang="en-CA"/>
          </a:p>
        </p:txBody>
      </p:sp>
      <p:sp>
        <p:nvSpPr>
          <p:cNvPr id="7" name="Text Placeholder 5"/>
          <p:cNvSpPr>
            <a:spLocks noGrp="1"/>
          </p:cNvSpPr>
          <p:nvPr>
            <p:ph type="body" sz="quarter" idx="14" hasCustomPrompt="1"/>
          </p:nvPr>
        </p:nvSpPr>
        <p:spPr>
          <a:xfrm>
            <a:off x="5724609" y="1700213"/>
            <a:ext cx="4822248" cy="565150"/>
          </a:xfrm>
        </p:spPr>
        <p:txBody>
          <a:bodyPr/>
          <a:lstStyle>
            <a:lvl1pPr marL="0" indent="0">
              <a:buNone/>
              <a:defRPr b="0" baseline="0">
                <a:solidFill>
                  <a:schemeClr val="accent2"/>
                </a:solidFill>
              </a:defRPr>
            </a:lvl1pPr>
          </a:lstStyle>
          <a:p>
            <a:pPr lvl="0"/>
            <a:r>
              <a:rPr lang="en-US" dirty="0"/>
              <a:t>Insert subtitle here</a:t>
            </a:r>
            <a:endParaRPr lang="en-CA" dirty="0"/>
          </a:p>
        </p:txBody>
      </p:sp>
      <p:pic>
        <p:nvPicPr>
          <p:cNvPr id="8" name="Picture 7"/>
          <p:cNvPicPr>
            <a:picLocks noChangeAspect="1"/>
          </p:cNvPicPr>
          <p:nvPr/>
        </p:nvPicPr>
        <p:blipFill>
          <a:blip r:embed="rId2"/>
          <a:stretch>
            <a:fillRect/>
          </a:stretch>
        </p:blipFill>
        <p:spPr>
          <a:xfrm>
            <a:off x="0" y="0"/>
            <a:ext cx="12192000" cy="1371600"/>
          </a:xfrm>
          <a:prstGeom prst="rect">
            <a:avLst/>
          </a:prstGeom>
        </p:spPr>
      </p:pic>
      <p:sp>
        <p:nvSpPr>
          <p:cNvPr id="9" name="Title 1"/>
          <p:cNvSpPr>
            <a:spLocks noGrp="1"/>
          </p:cNvSpPr>
          <p:nvPr>
            <p:ph type="title"/>
          </p:nvPr>
        </p:nvSpPr>
        <p:spPr>
          <a:xfrm>
            <a:off x="501680" y="195256"/>
            <a:ext cx="9465333" cy="1013800"/>
          </a:xfrm>
          <a:prstGeom prst="rect">
            <a:avLst/>
          </a:prstGeom>
        </p:spPr>
        <p:txBody>
          <a:bodyPr anchor="ctr" anchorCtr="0"/>
          <a:lstStyle>
            <a:lvl1pPr>
              <a:defRPr sz="3200" b="1" i="0" baseline="0">
                <a:solidFill>
                  <a:schemeClr val="accent1"/>
                </a:solidFill>
              </a:defRPr>
            </a:lvl1pPr>
          </a:lstStyle>
          <a:p>
            <a:r>
              <a:rPr lang="en-US"/>
              <a:t>Click to edit Master title style</a:t>
            </a:r>
            <a:endParaRPr lang="en-US" dirty="0"/>
          </a:p>
        </p:txBody>
      </p:sp>
      <p:sp>
        <p:nvSpPr>
          <p:cNvPr id="13" name="Slide Number Placeholder 3"/>
          <p:cNvSpPr>
            <a:spLocks noGrp="1"/>
          </p:cNvSpPr>
          <p:nvPr>
            <p:ph type="sldNum" sz="quarter" idx="4"/>
          </p:nvPr>
        </p:nvSpPr>
        <p:spPr>
          <a:xfrm>
            <a:off x="1" y="6273800"/>
            <a:ext cx="594732" cy="591479"/>
          </a:xfrm>
          <a:prstGeom prst="rect">
            <a:avLst/>
          </a:prstGeom>
        </p:spPr>
        <p:txBody>
          <a:bodyPr vert="horz" lIns="91440" tIns="45720" rIns="91440" bIns="45720" rtlCol="0" anchor="ctr"/>
          <a:lstStyle>
            <a:lvl1pPr algn="ctr">
              <a:defRPr sz="1000" i="0">
                <a:solidFill>
                  <a:schemeClr val="tx1">
                    <a:tint val="75000"/>
                  </a:schemeClr>
                </a:solidFill>
              </a:defRPr>
            </a:lvl1pPr>
          </a:lstStyle>
          <a:p>
            <a:fld id="{7ED523C7-19E8-B540-9857-8D49DD13762D}" type="slidenum">
              <a:rPr lang="en-CA" smtClean="0"/>
              <a:pPr/>
              <a:t>‹#›</a:t>
            </a:fld>
            <a:endParaRPr lang="en-CA" dirty="0"/>
          </a:p>
        </p:txBody>
      </p:sp>
      <p:sp>
        <p:nvSpPr>
          <p:cNvPr id="14" name="Content Placeholder 2"/>
          <p:cNvSpPr>
            <a:spLocks noGrp="1"/>
          </p:cNvSpPr>
          <p:nvPr>
            <p:ph idx="1"/>
          </p:nvPr>
        </p:nvSpPr>
        <p:spPr>
          <a:xfrm>
            <a:off x="5735638" y="2593976"/>
            <a:ext cx="5861628" cy="3679824"/>
          </a:xfrm>
        </p:spPr>
        <p:txBody>
          <a:bodyPr/>
          <a:lstStyle>
            <a:lvl1pPr marL="306000" indent="-306000">
              <a:buFont typeface="Courier New" charset="0"/>
              <a:buChar char="o"/>
              <a:defRPr sz="2000"/>
            </a:lvl1pPr>
            <a:lvl2pPr marL="630000" indent="-306000">
              <a:buFont typeface="Arial" charset="0"/>
              <a:buChar char="•"/>
              <a:defRPr sz="1800" i="0"/>
            </a:lvl2pPr>
            <a:lvl3pPr marL="900000" indent="-270000">
              <a:buFont typeface=".AppleSystemUIFont" charset="-120"/>
              <a:buChar char="-"/>
              <a:defRPr sz="1600"/>
            </a:lvl3pPr>
            <a:lvl4pPr marL="1242000" indent="-234000">
              <a:buFont typeface="Arial" charset="0"/>
              <a:buChar char="•"/>
              <a:defRPr sz="1600"/>
            </a:lvl4pPr>
            <a:lvl5pPr marL="1602000" indent="-234000">
              <a:buFont typeface="Arial" charset="0"/>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Data: Large Stat">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0"/>
            <a:ext cx="12192000" cy="1371600"/>
          </a:xfrm>
          <a:prstGeom prst="rect">
            <a:avLst/>
          </a:prstGeom>
        </p:spPr>
      </p:pic>
      <p:pic>
        <p:nvPicPr>
          <p:cNvPr id="9" name="Picture 8"/>
          <p:cNvPicPr>
            <a:picLocks noChangeAspect="1"/>
          </p:cNvPicPr>
          <p:nvPr/>
        </p:nvPicPr>
        <p:blipFill>
          <a:blip r:embed="rId2"/>
          <a:stretch>
            <a:fillRect/>
          </a:stretch>
        </p:blipFill>
        <p:spPr>
          <a:xfrm>
            <a:off x="0" y="0"/>
            <a:ext cx="12192000" cy="1371600"/>
          </a:xfrm>
          <a:prstGeom prst="rect">
            <a:avLst/>
          </a:prstGeom>
        </p:spPr>
      </p:pic>
      <p:sp>
        <p:nvSpPr>
          <p:cNvPr id="11" name="Title 1"/>
          <p:cNvSpPr>
            <a:spLocks noGrp="1"/>
          </p:cNvSpPr>
          <p:nvPr>
            <p:ph type="title"/>
          </p:nvPr>
        </p:nvSpPr>
        <p:spPr>
          <a:xfrm>
            <a:off x="491741" y="195256"/>
            <a:ext cx="9465333" cy="1013800"/>
          </a:xfrm>
          <a:prstGeom prst="rect">
            <a:avLst/>
          </a:prstGeom>
        </p:spPr>
        <p:txBody>
          <a:bodyPr anchor="ctr" anchorCtr="0"/>
          <a:lstStyle>
            <a:lvl1pPr>
              <a:defRPr sz="3200" b="1" i="0" baseline="0">
                <a:solidFill>
                  <a:schemeClr val="accent1"/>
                </a:solidFill>
              </a:defRPr>
            </a:lvl1pPr>
          </a:lstStyle>
          <a:p>
            <a:r>
              <a:rPr lang="en-US"/>
              <a:t>Click to edit Master title style</a:t>
            </a:r>
            <a:endParaRPr lang="en-US" dirty="0"/>
          </a:p>
        </p:txBody>
      </p:sp>
      <p:sp>
        <p:nvSpPr>
          <p:cNvPr id="2" name="Teardrop 1"/>
          <p:cNvSpPr/>
          <p:nvPr/>
        </p:nvSpPr>
        <p:spPr>
          <a:xfrm>
            <a:off x="1796143" y="2220686"/>
            <a:ext cx="3788229" cy="3788229"/>
          </a:xfrm>
          <a:prstGeom prst="teardrop">
            <a:avLst/>
          </a:prstGeom>
          <a:solidFill>
            <a:srgbClr val="002C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 Placeholder 3"/>
          <p:cNvSpPr>
            <a:spLocks noGrp="1"/>
          </p:cNvSpPr>
          <p:nvPr>
            <p:ph type="body" sz="quarter" idx="10"/>
          </p:nvPr>
        </p:nvSpPr>
        <p:spPr>
          <a:xfrm>
            <a:off x="6456363" y="2090284"/>
            <a:ext cx="3590162" cy="3787775"/>
          </a:xfrm>
        </p:spPr>
        <p:txBody>
          <a:bodyPr/>
          <a:lstStyle>
            <a:lvl1pPr marL="0" indent="0">
              <a:buNone/>
              <a:defRPr sz="2000">
                <a:solidFill>
                  <a:schemeClr val="accent3"/>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Click to edit Master text styles</a:t>
            </a:r>
          </a:p>
        </p:txBody>
      </p:sp>
      <p:sp>
        <p:nvSpPr>
          <p:cNvPr id="12" name="Text Placeholder 11"/>
          <p:cNvSpPr>
            <a:spLocks noGrp="1"/>
          </p:cNvSpPr>
          <p:nvPr>
            <p:ph type="body" sz="quarter" idx="11" hasCustomPrompt="1"/>
          </p:nvPr>
        </p:nvSpPr>
        <p:spPr>
          <a:xfrm>
            <a:off x="1795463" y="2220913"/>
            <a:ext cx="3789362" cy="3787775"/>
          </a:xfrm>
          <a:prstGeom prst="teardrop">
            <a:avLst/>
          </a:prstGeom>
          <a:ln>
            <a:noFill/>
          </a:ln>
        </p:spPr>
        <p:txBody>
          <a:bodyPr anchor="ctr" anchorCtr="0"/>
          <a:lstStyle>
            <a:lvl1pPr marL="0" indent="0" algn="ctr">
              <a:buNone/>
              <a:defRPr sz="11500">
                <a:solidFill>
                  <a:schemeClr val="bg1"/>
                </a:solidFill>
              </a:defRPr>
            </a:lvl1pPr>
            <a:lvl2pPr marL="324000" indent="0" algn="ctr">
              <a:buNone/>
              <a:defRPr>
                <a:solidFill>
                  <a:schemeClr val="bg1"/>
                </a:solidFill>
              </a:defRPr>
            </a:lvl2pPr>
            <a:lvl3pPr marL="630000" indent="0" algn="ctr">
              <a:buNone/>
              <a:defRPr>
                <a:solidFill>
                  <a:schemeClr val="bg1"/>
                </a:solidFill>
              </a:defRPr>
            </a:lvl3pPr>
            <a:lvl4pPr marL="1008000" indent="0" algn="ctr">
              <a:buNone/>
              <a:defRPr>
                <a:solidFill>
                  <a:schemeClr val="bg1"/>
                </a:solidFill>
              </a:defRPr>
            </a:lvl4pPr>
            <a:lvl5pPr marL="1368000" indent="0" algn="ctr">
              <a:buNone/>
              <a:defRPr>
                <a:solidFill>
                  <a:schemeClr val="bg1"/>
                </a:solidFill>
              </a:defRPr>
            </a:lvl5pPr>
          </a:lstStyle>
          <a:p>
            <a:pPr lvl="0"/>
            <a:r>
              <a:rPr lang="en-US" dirty="0"/>
              <a:t>000</a:t>
            </a:r>
          </a:p>
        </p:txBody>
      </p:sp>
      <p:sp>
        <p:nvSpPr>
          <p:cNvPr id="10" name="Slide Number Placeholder 3"/>
          <p:cNvSpPr>
            <a:spLocks noGrp="1"/>
          </p:cNvSpPr>
          <p:nvPr>
            <p:ph type="sldNum" sz="quarter" idx="4"/>
          </p:nvPr>
        </p:nvSpPr>
        <p:spPr>
          <a:xfrm>
            <a:off x="1" y="6273800"/>
            <a:ext cx="594732" cy="591479"/>
          </a:xfrm>
          <a:prstGeom prst="rect">
            <a:avLst/>
          </a:prstGeom>
        </p:spPr>
        <p:txBody>
          <a:bodyPr vert="horz" lIns="91440" tIns="45720" rIns="91440" bIns="45720" rtlCol="0" anchor="ctr"/>
          <a:lstStyle>
            <a:lvl1pPr algn="ctr">
              <a:defRPr sz="1000" i="0">
                <a:solidFill>
                  <a:schemeClr val="tx1">
                    <a:tint val="75000"/>
                  </a:schemeClr>
                </a:solidFill>
              </a:defRPr>
            </a:lvl1pPr>
          </a:lstStyle>
          <a:p>
            <a:fld id="{7ED523C7-19E8-B540-9857-8D49DD13762D}" type="slidenum">
              <a:rPr lang="en-CA" smtClean="0"/>
              <a:pPr/>
              <a:t>‹#›</a:t>
            </a:fld>
            <a:endParaRPr lang="en-CA"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Data: 3 Large Stats ">
    <p:bg>
      <p:bgPr>
        <a:solidFill>
          <a:schemeClr val="bg1"/>
        </a:soli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stretch>
            <a:fillRect/>
          </a:stretch>
        </p:blipFill>
        <p:spPr>
          <a:xfrm>
            <a:off x="0" y="0"/>
            <a:ext cx="12192000" cy="1371600"/>
          </a:xfrm>
          <a:prstGeom prst="rect">
            <a:avLst/>
          </a:prstGeom>
        </p:spPr>
      </p:pic>
      <p:sp>
        <p:nvSpPr>
          <p:cNvPr id="11" name="Text Placeholder 3"/>
          <p:cNvSpPr>
            <a:spLocks noGrp="1"/>
          </p:cNvSpPr>
          <p:nvPr>
            <p:ph type="body" sz="quarter" idx="12"/>
          </p:nvPr>
        </p:nvSpPr>
        <p:spPr>
          <a:xfrm>
            <a:off x="6193973" y="2449766"/>
            <a:ext cx="1557804" cy="1665287"/>
          </a:xfrm>
        </p:spPr>
        <p:txBody>
          <a:bodyPr/>
          <a:lstStyle>
            <a:lvl1pPr marL="0" indent="0">
              <a:buNone/>
              <a:defRPr sz="1800">
                <a:solidFill>
                  <a:schemeClr val="accent3"/>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Click to edit Master text styles</a:t>
            </a:r>
          </a:p>
        </p:txBody>
      </p:sp>
      <p:sp>
        <p:nvSpPr>
          <p:cNvPr id="13" name="Text Placeholder 11"/>
          <p:cNvSpPr>
            <a:spLocks noGrp="1"/>
          </p:cNvSpPr>
          <p:nvPr>
            <p:ph type="body" sz="quarter" idx="13" hasCustomPrompt="1"/>
          </p:nvPr>
        </p:nvSpPr>
        <p:spPr>
          <a:xfrm>
            <a:off x="4363571" y="2596356"/>
            <a:ext cx="1665984" cy="1665287"/>
          </a:xfrm>
          <a:prstGeom prst="teardrop">
            <a:avLst/>
          </a:prstGeom>
          <a:solidFill>
            <a:schemeClr val="accent2"/>
          </a:solidFill>
        </p:spPr>
        <p:txBody>
          <a:bodyPr anchor="ctr" anchorCtr="0"/>
          <a:lstStyle>
            <a:lvl1pPr marL="0" indent="0" algn="ctr">
              <a:buNone/>
              <a:defRPr sz="4000">
                <a:solidFill>
                  <a:schemeClr val="bg1"/>
                </a:solidFill>
              </a:defRPr>
            </a:lvl1pPr>
            <a:lvl2pPr marL="324000" indent="0" algn="ctr">
              <a:buNone/>
              <a:defRPr>
                <a:solidFill>
                  <a:schemeClr val="bg1"/>
                </a:solidFill>
              </a:defRPr>
            </a:lvl2pPr>
            <a:lvl3pPr marL="630000" indent="0" algn="ctr">
              <a:buNone/>
              <a:defRPr>
                <a:solidFill>
                  <a:schemeClr val="bg1"/>
                </a:solidFill>
              </a:defRPr>
            </a:lvl3pPr>
            <a:lvl4pPr marL="1008000" indent="0" algn="ctr">
              <a:buNone/>
              <a:defRPr>
                <a:solidFill>
                  <a:schemeClr val="bg1"/>
                </a:solidFill>
              </a:defRPr>
            </a:lvl4pPr>
            <a:lvl5pPr marL="1368000" indent="0" algn="ctr">
              <a:buNone/>
              <a:defRPr>
                <a:solidFill>
                  <a:schemeClr val="bg1"/>
                </a:solidFill>
              </a:defRPr>
            </a:lvl5pPr>
          </a:lstStyle>
          <a:p>
            <a:pPr lvl="0"/>
            <a:r>
              <a:rPr lang="en-US" dirty="0"/>
              <a:t>00</a:t>
            </a:r>
            <a:endParaRPr lang="en-CA" dirty="0"/>
          </a:p>
        </p:txBody>
      </p:sp>
      <p:sp>
        <p:nvSpPr>
          <p:cNvPr id="18" name="Text Placeholder 4"/>
          <p:cNvSpPr>
            <a:spLocks noGrp="1"/>
          </p:cNvSpPr>
          <p:nvPr>
            <p:ph type="body" sz="quarter" idx="16" hasCustomPrompt="1"/>
          </p:nvPr>
        </p:nvSpPr>
        <p:spPr>
          <a:xfrm>
            <a:off x="581025" y="5126399"/>
            <a:ext cx="11029782" cy="720000"/>
          </a:xfrm>
        </p:spPr>
        <p:txBody>
          <a:bodyPr/>
          <a:lstStyle>
            <a:lvl1pPr marL="0" indent="0">
              <a:buNone/>
              <a:defRPr sz="1400">
                <a:solidFill>
                  <a:schemeClr val="accent3"/>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a:t>Notes go here</a:t>
            </a:r>
          </a:p>
        </p:txBody>
      </p:sp>
      <p:sp>
        <p:nvSpPr>
          <p:cNvPr id="23" name="Text Placeholder 3"/>
          <p:cNvSpPr>
            <a:spLocks noGrp="1"/>
          </p:cNvSpPr>
          <p:nvPr>
            <p:ph type="body" sz="quarter" idx="17"/>
          </p:nvPr>
        </p:nvSpPr>
        <p:spPr>
          <a:xfrm>
            <a:off x="2411427" y="2449766"/>
            <a:ext cx="1557804" cy="1665287"/>
          </a:xfrm>
        </p:spPr>
        <p:txBody>
          <a:bodyPr/>
          <a:lstStyle>
            <a:lvl1pPr marL="0" indent="0">
              <a:buNone/>
              <a:defRPr sz="1800">
                <a:solidFill>
                  <a:schemeClr val="accent3"/>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Click to edit Master text styles</a:t>
            </a:r>
          </a:p>
        </p:txBody>
      </p:sp>
      <p:sp>
        <p:nvSpPr>
          <p:cNvPr id="24" name="Text Placeholder 11"/>
          <p:cNvSpPr>
            <a:spLocks noGrp="1"/>
          </p:cNvSpPr>
          <p:nvPr>
            <p:ph type="body" sz="quarter" idx="18" hasCustomPrompt="1"/>
          </p:nvPr>
        </p:nvSpPr>
        <p:spPr>
          <a:xfrm>
            <a:off x="581025" y="2596356"/>
            <a:ext cx="1665984" cy="1665287"/>
          </a:xfrm>
          <a:prstGeom prst="teardrop">
            <a:avLst/>
          </a:prstGeom>
          <a:solidFill>
            <a:srgbClr val="002C5F"/>
          </a:solidFill>
        </p:spPr>
        <p:txBody>
          <a:bodyPr anchor="ctr" anchorCtr="0"/>
          <a:lstStyle>
            <a:lvl1pPr marL="0" indent="0" algn="ctr">
              <a:buNone/>
              <a:defRPr sz="4000">
                <a:solidFill>
                  <a:schemeClr val="bg1"/>
                </a:solidFill>
              </a:defRPr>
            </a:lvl1pPr>
            <a:lvl2pPr marL="324000" indent="0" algn="ctr">
              <a:buNone/>
              <a:defRPr>
                <a:solidFill>
                  <a:schemeClr val="bg1"/>
                </a:solidFill>
              </a:defRPr>
            </a:lvl2pPr>
            <a:lvl3pPr marL="630000" indent="0" algn="ctr">
              <a:buNone/>
              <a:defRPr>
                <a:solidFill>
                  <a:schemeClr val="bg1"/>
                </a:solidFill>
              </a:defRPr>
            </a:lvl3pPr>
            <a:lvl4pPr marL="1008000" indent="0" algn="ctr">
              <a:buNone/>
              <a:defRPr>
                <a:solidFill>
                  <a:schemeClr val="bg1"/>
                </a:solidFill>
              </a:defRPr>
            </a:lvl4pPr>
            <a:lvl5pPr marL="1368000" indent="0" algn="ctr">
              <a:buNone/>
              <a:defRPr>
                <a:solidFill>
                  <a:schemeClr val="bg1"/>
                </a:solidFill>
              </a:defRPr>
            </a:lvl5pPr>
          </a:lstStyle>
          <a:p>
            <a:pPr lvl="0"/>
            <a:r>
              <a:rPr lang="en-US" dirty="0"/>
              <a:t>00</a:t>
            </a:r>
            <a:endParaRPr lang="en-CA" dirty="0"/>
          </a:p>
        </p:txBody>
      </p:sp>
      <p:sp>
        <p:nvSpPr>
          <p:cNvPr id="25" name="Text Placeholder 3"/>
          <p:cNvSpPr>
            <a:spLocks noGrp="1"/>
          </p:cNvSpPr>
          <p:nvPr>
            <p:ph type="body" sz="quarter" idx="19"/>
          </p:nvPr>
        </p:nvSpPr>
        <p:spPr>
          <a:xfrm>
            <a:off x="10046525" y="2449766"/>
            <a:ext cx="1557804" cy="1665287"/>
          </a:xfrm>
        </p:spPr>
        <p:txBody>
          <a:bodyPr/>
          <a:lstStyle>
            <a:lvl1pPr marL="0" indent="0">
              <a:buNone/>
              <a:defRPr sz="1800">
                <a:solidFill>
                  <a:schemeClr val="accent3"/>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Click to edit Master text styles</a:t>
            </a:r>
          </a:p>
        </p:txBody>
      </p:sp>
      <p:sp>
        <p:nvSpPr>
          <p:cNvPr id="26" name="Text Placeholder 11"/>
          <p:cNvSpPr>
            <a:spLocks noGrp="1"/>
          </p:cNvSpPr>
          <p:nvPr>
            <p:ph type="body" sz="quarter" idx="20" hasCustomPrompt="1"/>
          </p:nvPr>
        </p:nvSpPr>
        <p:spPr>
          <a:xfrm>
            <a:off x="8216123" y="2596356"/>
            <a:ext cx="1665984" cy="1665287"/>
          </a:xfrm>
          <a:prstGeom prst="teardrop">
            <a:avLst/>
          </a:prstGeom>
          <a:solidFill>
            <a:schemeClr val="accent3"/>
          </a:solidFill>
        </p:spPr>
        <p:txBody>
          <a:bodyPr anchor="ctr" anchorCtr="0"/>
          <a:lstStyle>
            <a:lvl1pPr marL="0" indent="0" algn="ctr">
              <a:buNone/>
              <a:defRPr sz="4000">
                <a:solidFill>
                  <a:schemeClr val="bg1"/>
                </a:solidFill>
              </a:defRPr>
            </a:lvl1pPr>
            <a:lvl2pPr marL="324000" indent="0" algn="ctr">
              <a:buNone/>
              <a:defRPr>
                <a:solidFill>
                  <a:schemeClr val="bg1"/>
                </a:solidFill>
              </a:defRPr>
            </a:lvl2pPr>
            <a:lvl3pPr marL="630000" indent="0" algn="ctr">
              <a:buNone/>
              <a:defRPr>
                <a:solidFill>
                  <a:schemeClr val="bg1"/>
                </a:solidFill>
              </a:defRPr>
            </a:lvl3pPr>
            <a:lvl4pPr marL="1008000" indent="0" algn="ctr">
              <a:buNone/>
              <a:defRPr>
                <a:solidFill>
                  <a:schemeClr val="bg1"/>
                </a:solidFill>
              </a:defRPr>
            </a:lvl4pPr>
            <a:lvl5pPr marL="1368000" indent="0" algn="ctr">
              <a:buNone/>
              <a:defRPr>
                <a:solidFill>
                  <a:schemeClr val="bg1"/>
                </a:solidFill>
              </a:defRPr>
            </a:lvl5pPr>
          </a:lstStyle>
          <a:p>
            <a:pPr lvl="0"/>
            <a:r>
              <a:rPr lang="en-US" dirty="0"/>
              <a:t>00</a:t>
            </a:r>
            <a:endParaRPr lang="en-CA" dirty="0"/>
          </a:p>
        </p:txBody>
      </p:sp>
      <p:pic>
        <p:nvPicPr>
          <p:cNvPr id="12" name="Picture 11"/>
          <p:cNvPicPr>
            <a:picLocks noChangeAspect="1"/>
          </p:cNvPicPr>
          <p:nvPr/>
        </p:nvPicPr>
        <p:blipFill>
          <a:blip r:embed="rId2"/>
          <a:stretch>
            <a:fillRect/>
          </a:stretch>
        </p:blipFill>
        <p:spPr>
          <a:xfrm>
            <a:off x="0" y="0"/>
            <a:ext cx="12192000" cy="1371600"/>
          </a:xfrm>
          <a:prstGeom prst="rect">
            <a:avLst/>
          </a:prstGeom>
        </p:spPr>
      </p:pic>
      <p:sp>
        <p:nvSpPr>
          <p:cNvPr id="14" name="Title 1"/>
          <p:cNvSpPr>
            <a:spLocks noGrp="1"/>
          </p:cNvSpPr>
          <p:nvPr>
            <p:ph type="title"/>
          </p:nvPr>
        </p:nvSpPr>
        <p:spPr>
          <a:xfrm>
            <a:off x="491741" y="195256"/>
            <a:ext cx="9465333" cy="1013800"/>
          </a:xfrm>
          <a:prstGeom prst="rect">
            <a:avLst/>
          </a:prstGeom>
        </p:spPr>
        <p:txBody>
          <a:bodyPr anchor="ctr" anchorCtr="0"/>
          <a:lstStyle>
            <a:lvl1pPr>
              <a:defRPr sz="3200" b="1" i="0" baseline="0">
                <a:solidFill>
                  <a:schemeClr val="accent1"/>
                </a:solidFill>
              </a:defRPr>
            </a:lvl1pPr>
          </a:lstStyle>
          <a:p>
            <a:r>
              <a:rPr lang="en-US"/>
              <a:t>Click to edit Master title style</a:t>
            </a:r>
            <a:endParaRPr lang="en-US" dirty="0"/>
          </a:p>
        </p:txBody>
      </p:sp>
      <p:sp>
        <p:nvSpPr>
          <p:cNvPr id="17" name="Slide Number Placeholder 3"/>
          <p:cNvSpPr>
            <a:spLocks noGrp="1"/>
          </p:cNvSpPr>
          <p:nvPr>
            <p:ph type="sldNum" sz="quarter" idx="4"/>
          </p:nvPr>
        </p:nvSpPr>
        <p:spPr>
          <a:xfrm>
            <a:off x="1" y="6273800"/>
            <a:ext cx="594732" cy="591479"/>
          </a:xfrm>
          <a:prstGeom prst="rect">
            <a:avLst/>
          </a:prstGeom>
        </p:spPr>
        <p:txBody>
          <a:bodyPr vert="horz" lIns="91440" tIns="45720" rIns="91440" bIns="45720" rtlCol="0" anchor="ctr"/>
          <a:lstStyle>
            <a:lvl1pPr algn="ctr">
              <a:defRPr sz="1000" i="0">
                <a:solidFill>
                  <a:schemeClr val="tx1">
                    <a:tint val="75000"/>
                  </a:schemeClr>
                </a:solidFill>
              </a:defRPr>
            </a:lvl1pPr>
          </a:lstStyle>
          <a:p>
            <a:fld id="{7ED523C7-19E8-B540-9857-8D49DD13762D}" type="slidenum">
              <a:rPr lang="en-CA" smtClean="0"/>
              <a:pPr/>
              <a:t>‹#›</a:t>
            </a:fld>
            <a:endParaRPr lang="en-CA"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 Stats Horizontal">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0" y="0"/>
            <a:ext cx="12192000" cy="1371600"/>
          </a:xfrm>
          <a:prstGeom prst="rect">
            <a:avLst/>
          </a:prstGeom>
        </p:spPr>
      </p:pic>
      <p:pic>
        <p:nvPicPr>
          <p:cNvPr id="19" name="Picture 18"/>
          <p:cNvPicPr>
            <a:picLocks noChangeAspect="1"/>
          </p:cNvPicPr>
          <p:nvPr userDrawn="1"/>
        </p:nvPicPr>
        <p:blipFill>
          <a:blip r:embed="rId2"/>
          <a:stretch>
            <a:fillRect/>
          </a:stretch>
        </p:blipFill>
        <p:spPr>
          <a:xfrm>
            <a:off x="0" y="0"/>
            <a:ext cx="12192000" cy="1371600"/>
          </a:xfrm>
          <a:prstGeom prst="rect">
            <a:avLst/>
          </a:prstGeom>
        </p:spPr>
      </p:pic>
      <p:sp>
        <p:nvSpPr>
          <p:cNvPr id="10" name="Text Placeholder 8"/>
          <p:cNvSpPr>
            <a:spLocks noGrp="1"/>
          </p:cNvSpPr>
          <p:nvPr>
            <p:ph type="body" sz="quarter" idx="11"/>
          </p:nvPr>
        </p:nvSpPr>
        <p:spPr>
          <a:xfrm>
            <a:off x="1423988" y="1987828"/>
            <a:ext cx="9344025" cy="819900"/>
          </a:xfrm>
          <a:prstGeom prst="rect">
            <a:avLst/>
          </a:prstGeom>
          <a:noFill/>
        </p:spPr>
        <p:txBody>
          <a:bodyPr vert="horz" anchor="b"/>
          <a:lstStyle>
            <a:lvl1pPr marL="0" indent="0" algn="ctr">
              <a:lnSpc>
                <a:spcPts val="4400"/>
              </a:lnSpc>
              <a:spcBef>
                <a:spcPts val="600"/>
              </a:spcBef>
              <a:buNone/>
              <a:defRPr sz="5400" b="0" i="0">
                <a:solidFill>
                  <a:schemeClr val="accent2"/>
                </a:solidFill>
                <a:latin typeface="Arial" charset="0"/>
                <a:ea typeface="Arial" charset="0"/>
                <a:cs typeface="Arial" charset="0"/>
              </a:defRPr>
            </a:lvl1pPr>
          </a:lstStyle>
          <a:p>
            <a:pPr lvl="0"/>
            <a:r>
              <a:rPr lang="en-US"/>
              <a:t>Click to edit Master text styles</a:t>
            </a:r>
          </a:p>
        </p:txBody>
      </p:sp>
      <p:sp>
        <p:nvSpPr>
          <p:cNvPr id="11" name="Text Placeholder 4"/>
          <p:cNvSpPr>
            <a:spLocks noGrp="1"/>
          </p:cNvSpPr>
          <p:nvPr>
            <p:ph type="body" sz="quarter" idx="12"/>
          </p:nvPr>
        </p:nvSpPr>
        <p:spPr>
          <a:xfrm>
            <a:off x="1423988" y="2701713"/>
            <a:ext cx="9344025" cy="455628"/>
          </a:xfrm>
        </p:spPr>
        <p:txBody>
          <a:bodyPr anchor="t"/>
          <a:lstStyle>
            <a:lvl1pPr marL="0" indent="0" algn="ctr">
              <a:buNone/>
              <a:defRPr sz="2400">
                <a:solidFill>
                  <a:schemeClr val="accent2"/>
                </a:solidFill>
              </a:defRPr>
            </a:lvl1pPr>
          </a:lstStyle>
          <a:p>
            <a:pPr lvl="0"/>
            <a:r>
              <a:rPr lang="en-US"/>
              <a:t>Click to edit Master text styles</a:t>
            </a:r>
          </a:p>
        </p:txBody>
      </p:sp>
      <p:sp>
        <p:nvSpPr>
          <p:cNvPr id="12" name="Text Placeholder 8"/>
          <p:cNvSpPr>
            <a:spLocks noGrp="1"/>
          </p:cNvSpPr>
          <p:nvPr>
            <p:ph type="body" sz="quarter" idx="13"/>
          </p:nvPr>
        </p:nvSpPr>
        <p:spPr>
          <a:xfrm>
            <a:off x="1423988" y="3555242"/>
            <a:ext cx="9344025" cy="819900"/>
          </a:xfrm>
          <a:prstGeom prst="rect">
            <a:avLst/>
          </a:prstGeom>
          <a:noFill/>
        </p:spPr>
        <p:txBody>
          <a:bodyPr vert="horz" anchor="b"/>
          <a:lstStyle>
            <a:lvl1pPr marL="0" indent="0" algn="ctr">
              <a:lnSpc>
                <a:spcPts val="4400"/>
              </a:lnSpc>
              <a:spcBef>
                <a:spcPts val="600"/>
              </a:spcBef>
              <a:buNone/>
              <a:defRPr sz="5400" b="0" i="0">
                <a:solidFill>
                  <a:schemeClr val="accent3"/>
                </a:solidFill>
                <a:latin typeface="Arial" charset="0"/>
                <a:ea typeface="Arial" charset="0"/>
                <a:cs typeface="Arial" charset="0"/>
              </a:defRPr>
            </a:lvl1pPr>
          </a:lstStyle>
          <a:p>
            <a:pPr lvl="0"/>
            <a:r>
              <a:rPr lang="en-US"/>
              <a:t>Click to edit Master text styles</a:t>
            </a:r>
          </a:p>
        </p:txBody>
      </p:sp>
      <p:sp>
        <p:nvSpPr>
          <p:cNvPr id="13" name="Text Placeholder 4"/>
          <p:cNvSpPr>
            <a:spLocks noGrp="1"/>
          </p:cNvSpPr>
          <p:nvPr>
            <p:ph type="body" sz="quarter" idx="14"/>
          </p:nvPr>
        </p:nvSpPr>
        <p:spPr>
          <a:xfrm>
            <a:off x="1423988" y="4269127"/>
            <a:ext cx="9344025" cy="455628"/>
          </a:xfrm>
        </p:spPr>
        <p:txBody>
          <a:bodyPr anchor="t"/>
          <a:lstStyle>
            <a:lvl1pPr marL="0" indent="0" algn="ctr">
              <a:buNone/>
              <a:defRPr sz="2400">
                <a:solidFill>
                  <a:schemeClr val="accent3"/>
                </a:solidFill>
              </a:defRPr>
            </a:lvl1pPr>
          </a:lstStyle>
          <a:p>
            <a:pPr lvl="0"/>
            <a:r>
              <a:rPr lang="en-US"/>
              <a:t>Click to edit Master text styles</a:t>
            </a:r>
          </a:p>
        </p:txBody>
      </p:sp>
      <p:sp>
        <p:nvSpPr>
          <p:cNvPr id="14" name="Text Placeholder 8"/>
          <p:cNvSpPr>
            <a:spLocks noGrp="1"/>
          </p:cNvSpPr>
          <p:nvPr>
            <p:ph type="body" sz="quarter" idx="15"/>
          </p:nvPr>
        </p:nvSpPr>
        <p:spPr>
          <a:xfrm>
            <a:off x="1423988" y="5172001"/>
            <a:ext cx="9344025" cy="819900"/>
          </a:xfrm>
          <a:prstGeom prst="rect">
            <a:avLst/>
          </a:prstGeom>
          <a:noFill/>
        </p:spPr>
        <p:txBody>
          <a:bodyPr vert="horz" anchor="b"/>
          <a:lstStyle>
            <a:lvl1pPr marL="0" indent="0" algn="ctr">
              <a:lnSpc>
                <a:spcPts val="4400"/>
              </a:lnSpc>
              <a:spcBef>
                <a:spcPts val="600"/>
              </a:spcBef>
              <a:buNone/>
              <a:defRPr sz="5400" b="0" i="0">
                <a:solidFill>
                  <a:schemeClr val="accent1"/>
                </a:solidFill>
                <a:latin typeface="Arial" charset="0"/>
                <a:ea typeface="Arial" charset="0"/>
                <a:cs typeface="Arial" charset="0"/>
              </a:defRPr>
            </a:lvl1pPr>
          </a:lstStyle>
          <a:p>
            <a:pPr lvl="0"/>
            <a:r>
              <a:rPr lang="en-US"/>
              <a:t>Click to edit Master text styles</a:t>
            </a:r>
          </a:p>
        </p:txBody>
      </p:sp>
      <p:sp>
        <p:nvSpPr>
          <p:cNvPr id="15" name="Text Placeholder 4"/>
          <p:cNvSpPr>
            <a:spLocks noGrp="1"/>
          </p:cNvSpPr>
          <p:nvPr>
            <p:ph type="body" sz="quarter" idx="16"/>
          </p:nvPr>
        </p:nvSpPr>
        <p:spPr>
          <a:xfrm>
            <a:off x="1423988" y="5885886"/>
            <a:ext cx="9344025" cy="455628"/>
          </a:xfrm>
        </p:spPr>
        <p:txBody>
          <a:bodyPr anchor="t"/>
          <a:lstStyle>
            <a:lvl1pPr marL="0" indent="0" algn="ctr">
              <a:buNone/>
              <a:defRPr sz="2400">
                <a:solidFill>
                  <a:schemeClr val="accent1"/>
                </a:solidFill>
              </a:defRPr>
            </a:lvl1pPr>
          </a:lstStyle>
          <a:p>
            <a:pPr lvl="0"/>
            <a:r>
              <a:rPr lang="en-US" dirty="0"/>
              <a:t>Click to edit Master text styles</a:t>
            </a:r>
          </a:p>
        </p:txBody>
      </p:sp>
      <p:sp>
        <p:nvSpPr>
          <p:cNvPr id="18" name="Title 1"/>
          <p:cNvSpPr>
            <a:spLocks noGrp="1"/>
          </p:cNvSpPr>
          <p:nvPr>
            <p:ph type="title"/>
          </p:nvPr>
        </p:nvSpPr>
        <p:spPr>
          <a:xfrm>
            <a:off x="501680" y="195256"/>
            <a:ext cx="9465333" cy="1013800"/>
          </a:xfrm>
          <a:prstGeom prst="rect">
            <a:avLst/>
          </a:prstGeom>
        </p:spPr>
        <p:txBody>
          <a:bodyPr anchor="ctr" anchorCtr="0"/>
          <a:lstStyle>
            <a:lvl1pPr>
              <a:defRPr sz="3200" b="1" i="0" baseline="0">
                <a:solidFill>
                  <a:schemeClr val="accent1"/>
                </a:solidFill>
              </a:defRPr>
            </a:lvl1pPr>
          </a:lstStyle>
          <a:p>
            <a:r>
              <a:rPr lang="en-US"/>
              <a:t>Click to edit Master title style</a:t>
            </a:r>
            <a:endParaRPr lang="en-US" dirty="0"/>
          </a:p>
        </p:txBody>
      </p:sp>
      <p:sp>
        <p:nvSpPr>
          <p:cNvPr id="20" name="Slide Number Placeholder 3"/>
          <p:cNvSpPr>
            <a:spLocks noGrp="1"/>
          </p:cNvSpPr>
          <p:nvPr>
            <p:ph type="sldNum" sz="quarter" idx="4"/>
          </p:nvPr>
        </p:nvSpPr>
        <p:spPr>
          <a:xfrm>
            <a:off x="1" y="6273800"/>
            <a:ext cx="594732" cy="591479"/>
          </a:xfrm>
          <a:prstGeom prst="rect">
            <a:avLst/>
          </a:prstGeom>
        </p:spPr>
        <p:txBody>
          <a:bodyPr vert="horz" lIns="91440" tIns="45720" rIns="91440" bIns="45720" rtlCol="0" anchor="ctr"/>
          <a:lstStyle>
            <a:lvl1pPr algn="ctr">
              <a:defRPr sz="1000" i="0">
                <a:solidFill>
                  <a:schemeClr val="tx1">
                    <a:tint val="75000"/>
                  </a:schemeClr>
                </a:solidFill>
              </a:defRPr>
            </a:lvl1pPr>
          </a:lstStyle>
          <a:p>
            <a:fld id="{7ED523C7-19E8-B540-9857-8D49DD13762D}" type="slidenum">
              <a:rPr lang="en-CA" smtClean="0"/>
              <a:pPr/>
              <a:t>‹#›</a:t>
            </a:fld>
            <a:endParaRPr lang="en-CA"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Stats with Graphics">
    <p:spTree>
      <p:nvGrpSpPr>
        <p:cNvPr id="1" name=""/>
        <p:cNvGrpSpPr/>
        <p:nvPr/>
      </p:nvGrpSpPr>
      <p:grpSpPr>
        <a:xfrm>
          <a:off x="0" y="0"/>
          <a:ext cx="0" cy="0"/>
          <a:chOff x="0" y="0"/>
          <a:chExt cx="0" cy="0"/>
        </a:xfrm>
      </p:grpSpPr>
      <p:sp>
        <p:nvSpPr>
          <p:cNvPr id="14" name="Text Placeholder 8"/>
          <p:cNvSpPr>
            <a:spLocks noGrp="1"/>
          </p:cNvSpPr>
          <p:nvPr>
            <p:ph type="body" sz="quarter" idx="15" hasCustomPrompt="1"/>
          </p:nvPr>
        </p:nvSpPr>
        <p:spPr>
          <a:xfrm>
            <a:off x="581192" y="3349038"/>
            <a:ext cx="3430800" cy="1264024"/>
          </a:xfrm>
          <a:prstGeom prst="rect">
            <a:avLst/>
          </a:prstGeom>
          <a:noFill/>
        </p:spPr>
        <p:txBody>
          <a:bodyPr vert="horz" anchor="ctr"/>
          <a:lstStyle>
            <a:lvl1pPr marL="0" indent="0" algn="ctr">
              <a:lnSpc>
                <a:spcPts val="5400"/>
              </a:lnSpc>
              <a:spcBef>
                <a:spcPts val="0"/>
              </a:spcBef>
              <a:spcAft>
                <a:spcPts val="0"/>
              </a:spcAft>
              <a:buNone/>
              <a:defRPr sz="5400" b="1" i="0" baseline="0">
                <a:solidFill>
                  <a:schemeClr val="accent1"/>
                </a:solidFill>
                <a:latin typeface="Arial" charset="0"/>
                <a:ea typeface="Arial" charset="0"/>
                <a:cs typeface="Arial" charset="0"/>
              </a:defRPr>
            </a:lvl1pPr>
          </a:lstStyle>
          <a:p>
            <a:pPr lvl="0"/>
            <a:r>
              <a:rPr lang="en-US" dirty="0"/>
              <a:t>Click to Edit Text</a:t>
            </a:r>
          </a:p>
        </p:txBody>
      </p:sp>
      <p:sp>
        <p:nvSpPr>
          <p:cNvPr id="15" name="Text Placeholder 4"/>
          <p:cNvSpPr>
            <a:spLocks noGrp="1"/>
          </p:cNvSpPr>
          <p:nvPr>
            <p:ph type="body" sz="quarter" idx="16"/>
          </p:nvPr>
        </p:nvSpPr>
        <p:spPr>
          <a:xfrm>
            <a:off x="581192" y="4693394"/>
            <a:ext cx="3430800" cy="252000"/>
          </a:xfrm>
        </p:spPr>
        <p:txBody>
          <a:bodyPr anchor="ctr"/>
          <a:lstStyle>
            <a:lvl1pPr marL="0" indent="0" algn="ctr">
              <a:buNone/>
              <a:defRPr sz="1400">
                <a:solidFill>
                  <a:schemeClr val="accent3"/>
                </a:solidFill>
              </a:defRPr>
            </a:lvl1pPr>
          </a:lstStyle>
          <a:p>
            <a:pPr lvl="0"/>
            <a:r>
              <a:rPr lang="en-US"/>
              <a:t>Click to edit Master text styles</a:t>
            </a:r>
          </a:p>
        </p:txBody>
      </p:sp>
      <p:sp>
        <p:nvSpPr>
          <p:cNvPr id="16" name="Text Placeholder 4"/>
          <p:cNvSpPr>
            <a:spLocks noGrp="1"/>
          </p:cNvSpPr>
          <p:nvPr>
            <p:ph type="body" sz="quarter" idx="17"/>
          </p:nvPr>
        </p:nvSpPr>
        <p:spPr>
          <a:xfrm>
            <a:off x="581192" y="2944707"/>
            <a:ext cx="3430800" cy="324000"/>
          </a:xfrm>
        </p:spPr>
        <p:txBody>
          <a:bodyPr anchor="ctr"/>
          <a:lstStyle>
            <a:lvl1pPr marL="0" indent="0" algn="ctr">
              <a:buNone/>
              <a:defRPr sz="1800">
                <a:solidFill>
                  <a:schemeClr val="accent2"/>
                </a:solidFill>
              </a:defRPr>
            </a:lvl1pPr>
          </a:lstStyle>
          <a:p>
            <a:pPr lvl="0"/>
            <a:r>
              <a:rPr lang="en-US"/>
              <a:t>Click to edit Master text styles</a:t>
            </a:r>
          </a:p>
        </p:txBody>
      </p:sp>
      <p:sp>
        <p:nvSpPr>
          <p:cNvPr id="4" name="Picture Placeholder 3"/>
          <p:cNvSpPr>
            <a:spLocks noGrp="1"/>
          </p:cNvSpPr>
          <p:nvPr>
            <p:ph type="pic" sz="quarter" idx="18" hasCustomPrompt="1"/>
          </p:nvPr>
        </p:nvSpPr>
        <p:spPr>
          <a:xfrm>
            <a:off x="1873250" y="1996013"/>
            <a:ext cx="868363" cy="868363"/>
          </a:xfrm>
        </p:spPr>
        <p:txBody>
          <a:bodyPr anchor="ctr"/>
          <a:lstStyle>
            <a:lvl1pPr marL="0" indent="0" algn="ctr">
              <a:buNone/>
              <a:defRPr sz="1600"/>
            </a:lvl1pPr>
          </a:lstStyle>
          <a:p>
            <a:r>
              <a:rPr lang="en-CA" dirty="0"/>
              <a:t>Icon</a:t>
            </a:r>
          </a:p>
        </p:txBody>
      </p:sp>
      <p:sp>
        <p:nvSpPr>
          <p:cNvPr id="17" name="Text Placeholder 4"/>
          <p:cNvSpPr>
            <a:spLocks noGrp="1"/>
          </p:cNvSpPr>
          <p:nvPr>
            <p:ph type="body" sz="quarter" idx="19" hasCustomPrompt="1"/>
          </p:nvPr>
        </p:nvSpPr>
        <p:spPr>
          <a:xfrm>
            <a:off x="581025" y="6273800"/>
            <a:ext cx="11029782" cy="305882"/>
          </a:xfrm>
        </p:spPr>
        <p:txBody>
          <a:bodyPr/>
          <a:lstStyle>
            <a:lvl1pPr marL="0" indent="0" algn="r">
              <a:buNone/>
              <a:defRPr sz="1200">
                <a:solidFill>
                  <a:schemeClr val="accent3"/>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Source Line Here</a:t>
            </a:r>
            <a:endParaRPr lang="en-US" dirty="0"/>
          </a:p>
        </p:txBody>
      </p:sp>
      <p:pic>
        <p:nvPicPr>
          <p:cNvPr id="31" name="Picture 30"/>
          <p:cNvPicPr>
            <a:picLocks noChangeAspect="1"/>
          </p:cNvPicPr>
          <p:nvPr userDrawn="1"/>
        </p:nvPicPr>
        <p:blipFill>
          <a:blip r:embed="rId2"/>
          <a:stretch>
            <a:fillRect/>
          </a:stretch>
        </p:blipFill>
        <p:spPr>
          <a:xfrm>
            <a:off x="0" y="0"/>
            <a:ext cx="12192000" cy="1371600"/>
          </a:xfrm>
          <a:prstGeom prst="rect">
            <a:avLst/>
          </a:prstGeom>
        </p:spPr>
      </p:pic>
      <p:sp>
        <p:nvSpPr>
          <p:cNvPr id="32" name="Title 1"/>
          <p:cNvSpPr>
            <a:spLocks noGrp="1"/>
          </p:cNvSpPr>
          <p:nvPr>
            <p:ph type="title"/>
          </p:nvPr>
        </p:nvSpPr>
        <p:spPr>
          <a:xfrm>
            <a:off x="491741" y="195256"/>
            <a:ext cx="9465333" cy="1013800"/>
          </a:xfrm>
          <a:prstGeom prst="rect">
            <a:avLst/>
          </a:prstGeom>
        </p:spPr>
        <p:txBody>
          <a:bodyPr anchor="ctr" anchorCtr="0"/>
          <a:lstStyle>
            <a:lvl1pPr>
              <a:defRPr sz="3200" b="1" i="0" baseline="0">
                <a:solidFill>
                  <a:schemeClr val="accent1"/>
                </a:solidFill>
              </a:defRPr>
            </a:lvl1pPr>
          </a:lstStyle>
          <a:p>
            <a:r>
              <a:rPr lang="en-US"/>
              <a:t>Click to edit Master title style</a:t>
            </a:r>
            <a:endParaRPr lang="en-US" dirty="0"/>
          </a:p>
        </p:txBody>
      </p:sp>
      <p:sp>
        <p:nvSpPr>
          <p:cNvPr id="27" name="Text Placeholder 8"/>
          <p:cNvSpPr>
            <a:spLocks noGrp="1"/>
          </p:cNvSpPr>
          <p:nvPr>
            <p:ph type="body" sz="quarter" idx="20" hasCustomPrompt="1"/>
          </p:nvPr>
        </p:nvSpPr>
        <p:spPr>
          <a:xfrm>
            <a:off x="4380600" y="3349038"/>
            <a:ext cx="3430800" cy="1264024"/>
          </a:xfrm>
          <a:prstGeom prst="rect">
            <a:avLst/>
          </a:prstGeom>
          <a:noFill/>
        </p:spPr>
        <p:txBody>
          <a:bodyPr vert="horz" anchor="ctr"/>
          <a:lstStyle>
            <a:lvl1pPr marL="0" indent="0" algn="ctr">
              <a:lnSpc>
                <a:spcPts val="5400"/>
              </a:lnSpc>
              <a:spcBef>
                <a:spcPts val="0"/>
              </a:spcBef>
              <a:spcAft>
                <a:spcPts val="0"/>
              </a:spcAft>
              <a:buNone/>
              <a:defRPr sz="5400" b="1" i="0" baseline="0">
                <a:solidFill>
                  <a:schemeClr val="accent1"/>
                </a:solidFill>
                <a:latin typeface="Arial" charset="0"/>
                <a:ea typeface="Arial" charset="0"/>
                <a:cs typeface="Arial" charset="0"/>
              </a:defRPr>
            </a:lvl1pPr>
          </a:lstStyle>
          <a:p>
            <a:pPr lvl="0"/>
            <a:r>
              <a:rPr lang="en-US" dirty="0"/>
              <a:t>Click to Edit Text</a:t>
            </a:r>
          </a:p>
        </p:txBody>
      </p:sp>
      <p:sp>
        <p:nvSpPr>
          <p:cNvPr id="28" name="Text Placeholder 4"/>
          <p:cNvSpPr>
            <a:spLocks noGrp="1"/>
          </p:cNvSpPr>
          <p:nvPr>
            <p:ph type="body" sz="quarter" idx="21"/>
          </p:nvPr>
        </p:nvSpPr>
        <p:spPr>
          <a:xfrm>
            <a:off x="4380600" y="4693394"/>
            <a:ext cx="3430800" cy="252000"/>
          </a:xfrm>
        </p:spPr>
        <p:txBody>
          <a:bodyPr anchor="ctr"/>
          <a:lstStyle>
            <a:lvl1pPr marL="0" indent="0" algn="ctr">
              <a:buNone/>
              <a:defRPr sz="1400">
                <a:solidFill>
                  <a:schemeClr val="accent3"/>
                </a:solidFill>
              </a:defRPr>
            </a:lvl1pPr>
          </a:lstStyle>
          <a:p>
            <a:pPr lvl="0"/>
            <a:r>
              <a:rPr lang="en-US"/>
              <a:t>Click to edit Master text styles</a:t>
            </a:r>
          </a:p>
        </p:txBody>
      </p:sp>
      <p:sp>
        <p:nvSpPr>
          <p:cNvPr id="29" name="Text Placeholder 4"/>
          <p:cNvSpPr>
            <a:spLocks noGrp="1"/>
          </p:cNvSpPr>
          <p:nvPr>
            <p:ph type="body" sz="quarter" idx="22"/>
          </p:nvPr>
        </p:nvSpPr>
        <p:spPr>
          <a:xfrm>
            <a:off x="4380600" y="2944707"/>
            <a:ext cx="3430800" cy="324000"/>
          </a:xfrm>
        </p:spPr>
        <p:txBody>
          <a:bodyPr anchor="ctr"/>
          <a:lstStyle>
            <a:lvl1pPr marL="0" indent="0" algn="ctr">
              <a:buNone/>
              <a:defRPr sz="1800">
                <a:solidFill>
                  <a:schemeClr val="accent2"/>
                </a:solidFill>
              </a:defRPr>
            </a:lvl1pPr>
          </a:lstStyle>
          <a:p>
            <a:pPr lvl="0"/>
            <a:r>
              <a:rPr lang="en-US"/>
              <a:t>Click to edit Master text styles</a:t>
            </a:r>
          </a:p>
        </p:txBody>
      </p:sp>
      <p:sp>
        <p:nvSpPr>
          <p:cNvPr id="30" name="Picture Placeholder 3"/>
          <p:cNvSpPr>
            <a:spLocks noGrp="1"/>
          </p:cNvSpPr>
          <p:nvPr>
            <p:ph type="pic" sz="quarter" idx="23" hasCustomPrompt="1"/>
          </p:nvPr>
        </p:nvSpPr>
        <p:spPr>
          <a:xfrm>
            <a:off x="5672658" y="1996013"/>
            <a:ext cx="868363" cy="868363"/>
          </a:xfrm>
        </p:spPr>
        <p:txBody>
          <a:bodyPr anchor="ctr"/>
          <a:lstStyle>
            <a:lvl1pPr marL="0" indent="0" algn="ctr">
              <a:buNone/>
              <a:defRPr sz="1600"/>
            </a:lvl1pPr>
          </a:lstStyle>
          <a:p>
            <a:r>
              <a:rPr lang="en-CA" dirty="0"/>
              <a:t>Icon</a:t>
            </a:r>
          </a:p>
        </p:txBody>
      </p:sp>
      <p:sp>
        <p:nvSpPr>
          <p:cNvPr id="33" name="Text Placeholder 8"/>
          <p:cNvSpPr>
            <a:spLocks noGrp="1"/>
          </p:cNvSpPr>
          <p:nvPr>
            <p:ph type="body" sz="quarter" idx="24" hasCustomPrompt="1"/>
          </p:nvPr>
        </p:nvSpPr>
        <p:spPr>
          <a:xfrm>
            <a:off x="8180007" y="3349038"/>
            <a:ext cx="3430800" cy="1264024"/>
          </a:xfrm>
          <a:prstGeom prst="rect">
            <a:avLst/>
          </a:prstGeom>
          <a:noFill/>
        </p:spPr>
        <p:txBody>
          <a:bodyPr vert="horz" anchor="ctr"/>
          <a:lstStyle>
            <a:lvl1pPr marL="0" indent="0" algn="ctr">
              <a:lnSpc>
                <a:spcPts val="5400"/>
              </a:lnSpc>
              <a:spcBef>
                <a:spcPts val="0"/>
              </a:spcBef>
              <a:spcAft>
                <a:spcPts val="0"/>
              </a:spcAft>
              <a:buNone/>
              <a:defRPr sz="5400" b="1" i="0" baseline="0">
                <a:solidFill>
                  <a:schemeClr val="accent1"/>
                </a:solidFill>
                <a:latin typeface="Arial" charset="0"/>
                <a:ea typeface="Arial" charset="0"/>
                <a:cs typeface="Arial" charset="0"/>
              </a:defRPr>
            </a:lvl1pPr>
          </a:lstStyle>
          <a:p>
            <a:pPr lvl="0"/>
            <a:r>
              <a:rPr lang="en-US" dirty="0"/>
              <a:t>Click to Edit Text</a:t>
            </a:r>
          </a:p>
        </p:txBody>
      </p:sp>
      <p:sp>
        <p:nvSpPr>
          <p:cNvPr id="34" name="Text Placeholder 4"/>
          <p:cNvSpPr>
            <a:spLocks noGrp="1"/>
          </p:cNvSpPr>
          <p:nvPr>
            <p:ph type="body" sz="quarter" idx="25"/>
          </p:nvPr>
        </p:nvSpPr>
        <p:spPr>
          <a:xfrm>
            <a:off x="8180007" y="4693394"/>
            <a:ext cx="3430800" cy="252000"/>
          </a:xfrm>
        </p:spPr>
        <p:txBody>
          <a:bodyPr anchor="ctr"/>
          <a:lstStyle>
            <a:lvl1pPr marL="0" indent="0" algn="ctr">
              <a:buNone/>
              <a:defRPr sz="1400">
                <a:solidFill>
                  <a:schemeClr val="accent3"/>
                </a:solidFill>
              </a:defRPr>
            </a:lvl1pPr>
          </a:lstStyle>
          <a:p>
            <a:pPr lvl="0"/>
            <a:r>
              <a:rPr lang="en-US"/>
              <a:t>Click to edit Master text styles</a:t>
            </a:r>
          </a:p>
        </p:txBody>
      </p:sp>
      <p:sp>
        <p:nvSpPr>
          <p:cNvPr id="35" name="Text Placeholder 4"/>
          <p:cNvSpPr>
            <a:spLocks noGrp="1"/>
          </p:cNvSpPr>
          <p:nvPr>
            <p:ph type="body" sz="quarter" idx="26"/>
          </p:nvPr>
        </p:nvSpPr>
        <p:spPr>
          <a:xfrm>
            <a:off x="8180007" y="2944707"/>
            <a:ext cx="3430800" cy="324000"/>
          </a:xfrm>
        </p:spPr>
        <p:txBody>
          <a:bodyPr anchor="ctr"/>
          <a:lstStyle>
            <a:lvl1pPr marL="0" indent="0" algn="ctr">
              <a:buNone/>
              <a:defRPr sz="1800">
                <a:solidFill>
                  <a:schemeClr val="accent2"/>
                </a:solidFill>
              </a:defRPr>
            </a:lvl1pPr>
          </a:lstStyle>
          <a:p>
            <a:pPr lvl="0"/>
            <a:r>
              <a:rPr lang="en-US"/>
              <a:t>Click to edit Master text styles</a:t>
            </a:r>
          </a:p>
        </p:txBody>
      </p:sp>
      <p:sp>
        <p:nvSpPr>
          <p:cNvPr id="36" name="Picture Placeholder 3"/>
          <p:cNvSpPr>
            <a:spLocks noGrp="1"/>
          </p:cNvSpPr>
          <p:nvPr>
            <p:ph type="pic" sz="quarter" idx="27" hasCustomPrompt="1"/>
          </p:nvPr>
        </p:nvSpPr>
        <p:spPr>
          <a:xfrm>
            <a:off x="9472065" y="1996013"/>
            <a:ext cx="868363" cy="868363"/>
          </a:xfrm>
        </p:spPr>
        <p:txBody>
          <a:bodyPr anchor="ctr"/>
          <a:lstStyle>
            <a:lvl1pPr marL="0" indent="0" algn="ctr">
              <a:buNone/>
              <a:defRPr sz="1600"/>
            </a:lvl1pPr>
          </a:lstStyle>
          <a:p>
            <a:r>
              <a:rPr lang="en-CA" dirty="0"/>
              <a:t>Icon</a:t>
            </a:r>
          </a:p>
        </p:txBody>
      </p:sp>
      <p:sp>
        <p:nvSpPr>
          <p:cNvPr id="18" name="Slide Number Placeholder 3"/>
          <p:cNvSpPr>
            <a:spLocks noGrp="1"/>
          </p:cNvSpPr>
          <p:nvPr>
            <p:ph type="sldNum" sz="quarter" idx="4"/>
          </p:nvPr>
        </p:nvSpPr>
        <p:spPr>
          <a:xfrm>
            <a:off x="1" y="6273800"/>
            <a:ext cx="594732" cy="591479"/>
          </a:xfrm>
          <a:prstGeom prst="rect">
            <a:avLst/>
          </a:prstGeom>
        </p:spPr>
        <p:txBody>
          <a:bodyPr vert="horz" lIns="91440" tIns="45720" rIns="91440" bIns="45720" rtlCol="0" anchor="ctr"/>
          <a:lstStyle>
            <a:lvl1pPr algn="ctr">
              <a:defRPr sz="1000" i="0">
                <a:solidFill>
                  <a:schemeClr val="tx1">
                    <a:tint val="75000"/>
                  </a:schemeClr>
                </a:solidFill>
              </a:defRPr>
            </a:lvl1pPr>
          </a:lstStyle>
          <a:p>
            <a:fld id="{7ED523C7-19E8-B540-9857-8D49DD13762D}" type="slidenum">
              <a:rPr lang="en-CA" smtClean="0"/>
              <a:pPr/>
              <a:t>‹#›</a:t>
            </a:fld>
            <a:endParaRPr lang="en-CA"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Large Stat">
    <p:bg>
      <p:bgPr>
        <a:solidFill>
          <a:schemeClr val="accent2"/>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1"/>
          </p:nvPr>
        </p:nvSpPr>
        <p:spPr>
          <a:xfrm>
            <a:off x="1423988" y="2495343"/>
            <a:ext cx="9344025" cy="1679091"/>
          </a:xfrm>
          <a:prstGeom prst="rect">
            <a:avLst/>
          </a:prstGeom>
          <a:noFill/>
        </p:spPr>
        <p:txBody>
          <a:bodyPr vert="horz" anchor="b"/>
          <a:lstStyle>
            <a:lvl1pPr marL="0" indent="0" algn="ctr">
              <a:lnSpc>
                <a:spcPts val="4400"/>
              </a:lnSpc>
              <a:spcBef>
                <a:spcPts val="600"/>
              </a:spcBef>
              <a:buNone/>
              <a:defRPr sz="8800" b="0" i="0">
                <a:solidFill>
                  <a:schemeClr val="bg1"/>
                </a:solidFill>
                <a:latin typeface="Arial" charset="0"/>
                <a:ea typeface="Arial" charset="0"/>
                <a:cs typeface="Arial" charset="0"/>
              </a:defRPr>
            </a:lvl1pPr>
          </a:lstStyle>
          <a:p>
            <a:pPr lvl="0"/>
            <a:r>
              <a:rPr lang="en-US"/>
              <a:t>Click to edit Master text styles</a:t>
            </a:r>
          </a:p>
        </p:txBody>
      </p:sp>
      <p:sp>
        <p:nvSpPr>
          <p:cNvPr id="5" name="Text Placeholder 4"/>
          <p:cNvSpPr>
            <a:spLocks noGrp="1"/>
          </p:cNvSpPr>
          <p:nvPr>
            <p:ph type="body" sz="quarter" idx="12"/>
          </p:nvPr>
        </p:nvSpPr>
        <p:spPr>
          <a:xfrm>
            <a:off x="1423988" y="4175125"/>
            <a:ext cx="9344025" cy="528638"/>
          </a:xfrm>
        </p:spPr>
        <p:txBody>
          <a:bodyPr anchor="t"/>
          <a:lstStyle>
            <a:lvl1pPr marL="0" indent="0" algn="ctr">
              <a:buNone/>
              <a:defRPr sz="3600">
                <a:solidFill>
                  <a:schemeClr val="bg1"/>
                </a:solidFill>
              </a:defRPr>
            </a:lvl1pPr>
          </a:lstStyle>
          <a:p>
            <a:pPr lvl="0"/>
            <a:r>
              <a:rPr lang="en-US"/>
              <a:t>Click to edit Master text styles</a:t>
            </a:r>
          </a:p>
        </p:txBody>
      </p:sp>
      <p:pic>
        <p:nvPicPr>
          <p:cNvPr id="7" name="Picture 6"/>
          <p:cNvPicPr>
            <a:picLocks noChangeAspect="1"/>
          </p:cNvPicPr>
          <p:nvPr/>
        </p:nvPicPr>
        <p:blipFill>
          <a:blip r:embed="rId2"/>
          <a:stretch>
            <a:fillRect/>
          </a:stretch>
        </p:blipFill>
        <p:spPr>
          <a:xfrm>
            <a:off x="10439400" y="0"/>
            <a:ext cx="1752600" cy="1790700"/>
          </a:xfrm>
          <a:prstGeom prst="rect">
            <a:avLst/>
          </a:prstGeom>
        </p:spPr>
      </p:pic>
      <p:pic>
        <p:nvPicPr>
          <p:cNvPr id="6" name="Picture 5"/>
          <p:cNvPicPr>
            <a:picLocks noChangeAspect="1"/>
          </p:cNvPicPr>
          <p:nvPr userDrawn="1"/>
        </p:nvPicPr>
        <p:blipFill>
          <a:blip r:embed="rId2"/>
          <a:stretch>
            <a:fillRect/>
          </a:stretch>
        </p:blipFill>
        <p:spPr>
          <a:xfrm>
            <a:off x="10439400" y="0"/>
            <a:ext cx="1752600" cy="1790700"/>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Image with Pull Quote">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solidFill>
            <a:schemeClr val="tx2"/>
          </a:solidFill>
        </p:spPr>
        <p:txBody>
          <a:bodyPr anchor="t"/>
          <a:lstStyle>
            <a:lvl1pPr marL="0" indent="0" algn="ctr">
              <a:buNone/>
              <a:defRPr>
                <a:solidFill>
                  <a:schemeClr val="bg1"/>
                </a:solidFill>
              </a:defRPr>
            </a:lvl1pPr>
          </a:lstStyle>
          <a:p>
            <a:r>
              <a:rPr lang="en-US" dirty="0"/>
              <a:t>Drag picture to placeholder or click icon to add, then add your text</a:t>
            </a:r>
            <a:endParaRPr lang="en-CA" dirty="0"/>
          </a:p>
        </p:txBody>
      </p:sp>
      <p:sp>
        <p:nvSpPr>
          <p:cNvPr id="17" name="Text Placeholder 16"/>
          <p:cNvSpPr>
            <a:spLocks noGrp="1"/>
          </p:cNvSpPr>
          <p:nvPr>
            <p:ph type="body" sz="quarter" idx="12"/>
          </p:nvPr>
        </p:nvSpPr>
        <p:spPr>
          <a:xfrm>
            <a:off x="1423988" y="1700213"/>
            <a:ext cx="9344025" cy="3457575"/>
          </a:xfrm>
          <a:custGeom>
            <a:avLst/>
            <a:gdLst>
              <a:gd name="connsiteX0" fmla="*/ 0 w 9344025"/>
              <a:gd name="connsiteY0" fmla="*/ 0 h 3457575"/>
              <a:gd name="connsiteX1" fmla="*/ 5903912 w 9344025"/>
              <a:gd name="connsiteY1" fmla="*/ 0 h 3457575"/>
              <a:gd name="connsiteX2" fmla="*/ 9344025 w 9344025"/>
              <a:gd name="connsiteY2" fmla="*/ 0 h 3457575"/>
              <a:gd name="connsiteX3" fmla="*/ 9344025 w 9344025"/>
              <a:gd name="connsiteY3" fmla="*/ 2881301 h 3457575"/>
              <a:gd name="connsiteX4" fmla="*/ 8767751 w 9344025"/>
              <a:gd name="connsiteY4" fmla="*/ 3457575 h 3457575"/>
              <a:gd name="connsiteX5" fmla="*/ 0 w 9344025"/>
              <a:gd name="connsiteY5" fmla="*/ 3457575 h 3457575"/>
              <a:gd name="connsiteX6" fmla="*/ 0 w 9344025"/>
              <a:gd name="connsiteY6" fmla="*/ 2949575 h 3457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44025" h="3457575">
                <a:moveTo>
                  <a:pt x="0" y="0"/>
                </a:moveTo>
                <a:lnTo>
                  <a:pt x="5903912" y="0"/>
                </a:lnTo>
                <a:lnTo>
                  <a:pt x="9344025" y="0"/>
                </a:lnTo>
                <a:lnTo>
                  <a:pt x="9344025" y="2881301"/>
                </a:lnTo>
                <a:cubicBezTo>
                  <a:pt x="9344025" y="3199568"/>
                  <a:pt x="9086018" y="3457575"/>
                  <a:pt x="8767751" y="3457575"/>
                </a:cubicBezTo>
                <a:lnTo>
                  <a:pt x="0" y="3457575"/>
                </a:lnTo>
                <a:lnTo>
                  <a:pt x="0" y="2949575"/>
                </a:lnTo>
                <a:close/>
              </a:path>
            </a:pathLst>
          </a:custGeom>
          <a:solidFill>
            <a:schemeClr val="bg1">
              <a:alpha val="76000"/>
            </a:schemeClr>
          </a:solidFill>
        </p:spPr>
        <p:txBody>
          <a:bodyPr wrap="square" lIns="180000" rIns="180000" anchor="ctr">
            <a:noAutofit/>
          </a:bodyPr>
          <a:lstStyle>
            <a:lvl1pPr marL="0" indent="0" algn="ctr">
              <a:buNone/>
              <a:defRPr sz="3200">
                <a:solidFill>
                  <a:schemeClr val="tx1"/>
                </a:solidFill>
              </a:defRPr>
            </a:lvl1pPr>
          </a:lstStyle>
          <a:p>
            <a:pPr lvl="0"/>
            <a:r>
              <a:rPr lang="en-US"/>
              <a:t>Click to edit Master text styles</a:t>
            </a: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Large Quote - Dark">
    <p:bg>
      <p:bgPr>
        <a:solidFill>
          <a:srgbClr val="002C5F"/>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1"/>
          </p:nvPr>
        </p:nvSpPr>
        <p:spPr>
          <a:xfrm>
            <a:off x="1423988" y="1961003"/>
            <a:ext cx="9344025" cy="2935996"/>
          </a:xfrm>
          <a:prstGeom prst="rect">
            <a:avLst/>
          </a:prstGeom>
          <a:noFill/>
        </p:spPr>
        <p:txBody>
          <a:bodyPr vert="horz" anchor="ctr"/>
          <a:lstStyle>
            <a:lvl1pPr marL="0" indent="0" algn="l">
              <a:lnSpc>
                <a:spcPts val="4400"/>
              </a:lnSpc>
              <a:spcBef>
                <a:spcPts val="600"/>
              </a:spcBef>
              <a:buNone/>
              <a:defRPr sz="4000" b="0" i="0">
                <a:solidFill>
                  <a:schemeClr val="bg1"/>
                </a:solidFill>
                <a:latin typeface="Arial" charset="0"/>
                <a:ea typeface="Arial" charset="0"/>
                <a:cs typeface="Arial" charset="0"/>
              </a:defRPr>
            </a:lvl1pPr>
          </a:lstStyle>
          <a:p>
            <a:pPr lvl="0"/>
            <a:r>
              <a:rPr lang="en-US"/>
              <a:t>Click to edit Master text styles</a:t>
            </a:r>
          </a:p>
        </p:txBody>
      </p:sp>
      <p:pic>
        <p:nvPicPr>
          <p:cNvPr id="5" name="Picture 4"/>
          <p:cNvPicPr>
            <a:picLocks noChangeAspect="1"/>
          </p:cNvPicPr>
          <p:nvPr/>
        </p:nvPicPr>
        <p:blipFill>
          <a:blip r:embed="rId2"/>
          <a:stretch>
            <a:fillRect/>
          </a:stretch>
        </p:blipFill>
        <p:spPr>
          <a:xfrm>
            <a:off x="1423988" y="1251743"/>
            <a:ext cx="527050" cy="494108"/>
          </a:xfrm>
          <a:prstGeom prst="rect">
            <a:avLst/>
          </a:prstGeom>
        </p:spPr>
      </p:pic>
      <p:pic>
        <p:nvPicPr>
          <p:cNvPr id="2" name="Picture 1"/>
          <p:cNvPicPr>
            <a:picLocks noChangeAspect="1"/>
          </p:cNvPicPr>
          <p:nvPr/>
        </p:nvPicPr>
        <p:blipFill>
          <a:blip r:embed="rId3"/>
          <a:stretch>
            <a:fillRect/>
          </a:stretch>
        </p:blipFill>
        <p:spPr>
          <a:xfrm>
            <a:off x="10439400" y="0"/>
            <a:ext cx="1752600" cy="1790700"/>
          </a:xfrm>
          <a:prstGeom prst="rect">
            <a:avLst/>
          </a:prstGeom>
        </p:spPr>
      </p:pic>
      <p:pic>
        <p:nvPicPr>
          <p:cNvPr id="10" name="Picture 9"/>
          <p:cNvPicPr>
            <a:picLocks noChangeAspect="1"/>
          </p:cNvPicPr>
          <p:nvPr userDrawn="1"/>
        </p:nvPicPr>
        <p:blipFill>
          <a:blip r:embed="rId3"/>
          <a:stretch>
            <a:fillRect/>
          </a:stretch>
        </p:blipFill>
        <p:spPr>
          <a:xfrm>
            <a:off x="10439400" y="0"/>
            <a:ext cx="1752600" cy="1790700"/>
          </a:xfrm>
          <a:prstGeom prst="rect">
            <a:avLst/>
          </a:prstGeom>
        </p:spPr>
      </p:pic>
      <p:pic>
        <p:nvPicPr>
          <p:cNvPr id="11" name="Picture 10"/>
          <p:cNvPicPr>
            <a:picLocks noChangeAspect="1"/>
          </p:cNvPicPr>
          <p:nvPr userDrawn="1"/>
        </p:nvPicPr>
        <p:blipFill>
          <a:blip r:embed="rId2"/>
          <a:stretch>
            <a:fillRect/>
          </a:stretch>
        </p:blipFill>
        <p:spPr>
          <a:xfrm rot="10800000">
            <a:off x="10240029" y="5067302"/>
            <a:ext cx="527050" cy="494108"/>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estions">
    <p:spTree>
      <p:nvGrpSpPr>
        <p:cNvPr id="1" name=""/>
        <p:cNvGrpSpPr/>
        <p:nvPr/>
      </p:nvGrpSpPr>
      <p:grpSpPr>
        <a:xfrm>
          <a:off x="0" y="0"/>
          <a:ext cx="0" cy="0"/>
          <a:chOff x="0" y="0"/>
          <a:chExt cx="0" cy="0"/>
        </a:xfrm>
      </p:grpSpPr>
      <p:sp>
        <p:nvSpPr>
          <p:cNvPr id="3" name="TextBox 2"/>
          <p:cNvSpPr txBox="1"/>
          <p:nvPr/>
        </p:nvSpPr>
        <p:spPr>
          <a:xfrm>
            <a:off x="0" y="3758407"/>
            <a:ext cx="12192000" cy="923330"/>
          </a:xfrm>
          <a:prstGeom prst="rect">
            <a:avLst/>
          </a:prstGeom>
          <a:noFill/>
        </p:spPr>
        <p:txBody>
          <a:bodyPr wrap="square" rtlCol="0">
            <a:spAutoFit/>
          </a:bodyPr>
          <a:lstStyle/>
          <a:p>
            <a:pPr algn="ctr"/>
            <a:r>
              <a:rPr lang="en-CA" sz="5400" dirty="0">
                <a:solidFill>
                  <a:schemeClr val="accent3"/>
                </a:solidFill>
              </a:rPr>
              <a:t>Questions?</a:t>
            </a:r>
          </a:p>
        </p:txBody>
      </p:sp>
      <p:sp>
        <p:nvSpPr>
          <p:cNvPr id="4" name="Freeform 70"/>
          <p:cNvSpPr>
            <a:spLocks noChangeArrowheads="1"/>
          </p:cNvSpPr>
          <p:nvPr/>
        </p:nvSpPr>
        <p:spPr bwMode="auto">
          <a:xfrm>
            <a:off x="4921917" y="1703942"/>
            <a:ext cx="2348166" cy="2098912"/>
          </a:xfrm>
          <a:custGeom>
            <a:avLst/>
            <a:gdLst>
              <a:gd name="T0" fmla="*/ 142 w 497"/>
              <a:gd name="T1" fmla="*/ 275 h 445"/>
              <a:gd name="T2" fmla="*/ 142 w 497"/>
              <a:gd name="T3" fmla="*/ 275 h 445"/>
              <a:gd name="T4" fmla="*/ 142 w 497"/>
              <a:gd name="T5" fmla="*/ 125 h 445"/>
              <a:gd name="T6" fmla="*/ 53 w 497"/>
              <a:gd name="T7" fmla="*/ 125 h 445"/>
              <a:gd name="T8" fmla="*/ 0 w 497"/>
              <a:gd name="T9" fmla="*/ 178 h 445"/>
              <a:gd name="T10" fmla="*/ 0 w 497"/>
              <a:gd name="T11" fmla="*/ 319 h 445"/>
              <a:gd name="T12" fmla="*/ 53 w 497"/>
              <a:gd name="T13" fmla="*/ 373 h 445"/>
              <a:gd name="T14" fmla="*/ 71 w 497"/>
              <a:gd name="T15" fmla="*/ 373 h 445"/>
              <a:gd name="T16" fmla="*/ 71 w 497"/>
              <a:gd name="T17" fmla="*/ 444 h 445"/>
              <a:gd name="T18" fmla="*/ 151 w 497"/>
              <a:gd name="T19" fmla="*/ 373 h 445"/>
              <a:gd name="T20" fmla="*/ 274 w 497"/>
              <a:gd name="T21" fmla="*/ 373 h 445"/>
              <a:gd name="T22" fmla="*/ 319 w 497"/>
              <a:gd name="T23" fmla="*/ 319 h 445"/>
              <a:gd name="T24" fmla="*/ 319 w 497"/>
              <a:gd name="T25" fmla="*/ 275 h 445"/>
              <a:gd name="T26" fmla="*/ 319 w 497"/>
              <a:gd name="T27" fmla="*/ 275 h 445"/>
              <a:gd name="T28" fmla="*/ 142 w 497"/>
              <a:gd name="T29" fmla="*/ 275 h 445"/>
              <a:gd name="T30" fmla="*/ 443 w 497"/>
              <a:gd name="T31" fmla="*/ 0 h 445"/>
              <a:gd name="T32" fmla="*/ 443 w 497"/>
              <a:gd name="T33" fmla="*/ 0 h 445"/>
              <a:gd name="T34" fmla="*/ 221 w 497"/>
              <a:gd name="T35" fmla="*/ 0 h 445"/>
              <a:gd name="T36" fmla="*/ 177 w 497"/>
              <a:gd name="T37" fmla="*/ 54 h 445"/>
              <a:gd name="T38" fmla="*/ 177 w 497"/>
              <a:gd name="T39" fmla="*/ 248 h 445"/>
              <a:gd name="T40" fmla="*/ 346 w 497"/>
              <a:gd name="T41" fmla="*/ 248 h 445"/>
              <a:gd name="T42" fmla="*/ 425 w 497"/>
              <a:gd name="T43" fmla="*/ 319 h 445"/>
              <a:gd name="T44" fmla="*/ 425 w 497"/>
              <a:gd name="T45" fmla="*/ 248 h 445"/>
              <a:gd name="T46" fmla="*/ 443 w 497"/>
              <a:gd name="T47" fmla="*/ 248 h 445"/>
              <a:gd name="T48" fmla="*/ 496 w 497"/>
              <a:gd name="T49" fmla="*/ 195 h 445"/>
              <a:gd name="T50" fmla="*/ 496 w 497"/>
              <a:gd name="T51" fmla="*/ 54 h 445"/>
              <a:gd name="T52" fmla="*/ 443 w 497"/>
              <a:gd name="T53" fmla="*/ 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7" h="445">
                <a:moveTo>
                  <a:pt x="142" y="275"/>
                </a:moveTo>
                <a:lnTo>
                  <a:pt x="142" y="275"/>
                </a:lnTo>
                <a:cubicBezTo>
                  <a:pt x="142" y="125"/>
                  <a:pt x="142" y="125"/>
                  <a:pt x="142" y="125"/>
                </a:cubicBezTo>
                <a:cubicBezTo>
                  <a:pt x="53" y="125"/>
                  <a:pt x="53" y="125"/>
                  <a:pt x="53" y="125"/>
                </a:cubicBezTo>
                <a:cubicBezTo>
                  <a:pt x="18" y="125"/>
                  <a:pt x="0" y="151"/>
                  <a:pt x="0" y="178"/>
                </a:cubicBezTo>
                <a:cubicBezTo>
                  <a:pt x="0" y="319"/>
                  <a:pt x="0" y="319"/>
                  <a:pt x="0" y="319"/>
                </a:cubicBezTo>
                <a:cubicBezTo>
                  <a:pt x="0" y="354"/>
                  <a:pt x="18" y="373"/>
                  <a:pt x="53" y="373"/>
                </a:cubicBezTo>
                <a:cubicBezTo>
                  <a:pt x="71" y="373"/>
                  <a:pt x="71" y="373"/>
                  <a:pt x="71" y="373"/>
                </a:cubicBezTo>
                <a:cubicBezTo>
                  <a:pt x="71" y="444"/>
                  <a:pt x="71" y="444"/>
                  <a:pt x="71" y="444"/>
                </a:cubicBezTo>
                <a:cubicBezTo>
                  <a:pt x="151" y="373"/>
                  <a:pt x="151" y="373"/>
                  <a:pt x="151" y="373"/>
                </a:cubicBezTo>
                <a:cubicBezTo>
                  <a:pt x="274" y="373"/>
                  <a:pt x="274" y="373"/>
                  <a:pt x="274" y="373"/>
                </a:cubicBezTo>
                <a:cubicBezTo>
                  <a:pt x="302" y="373"/>
                  <a:pt x="319" y="354"/>
                  <a:pt x="319" y="319"/>
                </a:cubicBezTo>
                <a:cubicBezTo>
                  <a:pt x="319" y="275"/>
                  <a:pt x="319" y="275"/>
                  <a:pt x="319" y="275"/>
                </a:cubicBezTo>
                <a:lnTo>
                  <a:pt x="319" y="275"/>
                </a:lnTo>
                <a:lnTo>
                  <a:pt x="142" y="275"/>
                </a:lnTo>
                <a:close/>
                <a:moveTo>
                  <a:pt x="443" y="0"/>
                </a:moveTo>
                <a:lnTo>
                  <a:pt x="443" y="0"/>
                </a:lnTo>
                <a:cubicBezTo>
                  <a:pt x="221" y="0"/>
                  <a:pt x="221" y="0"/>
                  <a:pt x="221" y="0"/>
                </a:cubicBezTo>
                <a:cubicBezTo>
                  <a:pt x="195" y="0"/>
                  <a:pt x="177" y="27"/>
                  <a:pt x="177" y="54"/>
                </a:cubicBezTo>
                <a:cubicBezTo>
                  <a:pt x="177" y="248"/>
                  <a:pt x="177" y="248"/>
                  <a:pt x="177" y="248"/>
                </a:cubicBezTo>
                <a:cubicBezTo>
                  <a:pt x="346" y="248"/>
                  <a:pt x="346" y="248"/>
                  <a:pt x="346" y="248"/>
                </a:cubicBezTo>
                <a:cubicBezTo>
                  <a:pt x="425" y="319"/>
                  <a:pt x="425" y="319"/>
                  <a:pt x="425" y="319"/>
                </a:cubicBezTo>
                <a:cubicBezTo>
                  <a:pt x="425" y="248"/>
                  <a:pt x="425" y="248"/>
                  <a:pt x="425" y="248"/>
                </a:cubicBezTo>
                <a:cubicBezTo>
                  <a:pt x="443" y="248"/>
                  <a:pt x="443" y="248"/>
                  <a:pt x="443" y="248"/>
                </a:cubicBezTo>
                <a:cubicBezTo>
                  <a:pt x="470" y="248"/>
                  <a:pt x="496" y="231"/>
                  <a:pt x="496" y="195"/>
                </a:cubicBezTo>
                <a:cubicBezTo>
                  <a:pt x="496" y="54"/>
                  <a:pt x="496" y="54"/>
                  <a:pt x="496" y="54"/>
                </a:cubicBezTo>
                <a:cubicBezTo>
                  <a:pt x="496" y="27"/>
                  <a:pt x="470" y="0"/>
                  <a:pt x="443" y="0"/>
                </a:cubicBezTo>
                <a:close/>
              </a:path>
            </a:pathLst>
          </a:custGeom>
          <a:solidFill>
            <a:schemeClr val="accent2"/>
          </a:solidFill>
          <a:ln>
            <a:noFill/>
          </a:ln>
          <a:effectLst/>
          <a:extLst/>
        </p:spPr>
        <p:txBody>
          <a:bodyPr wrap="none" lIns="91424" tIns="45712" rIns="91424" bIns="45712" anchor="ctr"/>
          <a:lstStyle/>
          <a:p>
            <a:pPr>
              <a:defRPr/>
            </a:pPr>
            <a:endParaRPr lang="en-US" dirty="0">
              <a:latin typeface="+mn-lt"/>
              <a:ea typeface="+mn-ea"/>
              <a:cs typeface="+mn-cs"/>
            </a:endParaRPr>
          </a:p>
        </p:txBody>
      </p:sp>
      <p:pic>
        <p:nvPicPr>
          <p:cNvPr id="7" name="Picture 6"/>
          <p:cNvPicPr>
            <a:picLocks noChangeAspect="1"/>
          </p:cNvPicPr>
          <p:nvPr/>
        </p:nvPicPr>
        <p:blipFill>
          <a:blip r:embed="rId2"/>
          <a:stretch>
            <a:fillRect/>
          </a:stretch>
        </p:blipFill>
        <p:spPr>
          <a:xfrm>
            <a:off x="10439400" y="0"/>
            <a:ext cx="1752600" cy="1790700"/>
          </a:xfrm>
          <a:prstGeom prst="rect">
            <a:avLst/>
          </a:prstGeom>
        </p:spPr>
      </p:pic>
      <p:sp>
        <p:nvSpPr>
          <p:cNvPr id="5" name="TextBox 4"/>
          <p:cNvSpPr txBox="1"/>
          <p:nvPr userDrawn="1"/>
        </p:nvSpPr>
        <p:spPr>
          <a:xfrm>
            <a:off x="0" y="3758407"/>
            <a:ext cx="12192000" cy="923330"/>
          </a:xfrm>
          <a:prstGeom prst="rect">
            <a:avLst/>
          </a:prstGeom>
          <a:noFill/>
        </p:spPr>
        <p:txBody>
          <a:bodyPr wrap="square" rtlCol="0">
            <a:spAutoFit/>
          </a:bodyPr>
          <a:lstStyle/>
          <a:p>
            <a:pPr algn="ctr"/>
            <a:r>
              <a:rPr lang="en-CA" sz="5400" dirty="0">
                <a:solidFill>
                  <a:schemeClr val="accent3"/>
                </a:solidFill>
              </a:rPr>
              <a:t>Questions?</a:t>
            </a:r>
          </a:p>
        </p:txBody>
      </p:sp>
      <p:sp>
        <p:nvSpPr>
          <p:cNvPr id="6" name="Freeform 70"/>
          <p:cNvSpPr>
            <a:spLocks noChangeArrowheads="1"/>
          </p:cNvSpPr>
          <p:nvPr userDrawn="1"/>
        </p:nvSpPr>
        <p:spPr bwMode="auto">
          <a:xfrm>
            <a:off x="4921917" y="1703942"/>
            <a:ext cx="2348166" cy="2098912"/>
          </a:xfrm>
          <a:custGeom>
            <a:avLst/>
            <a:gdLst>
              <a:gd name="T0" fmla="*/ 142 w 497"/>
              <a:gd name="T1" fmla="*/ 275 h 445"/>
              <a:gd name="T2" fmla="*/ 142 w 497"/>
              <a:gd name="T3" fmla="*/ 275 h 445"/>
              <a:gd name="T4" fmla="*/ 142 w 497"/>
              <a:gd name="T5" fmla="*/ 125 h 445"/>
              <a:gd name="T6" fmla="*/ 53 w 497"/>
              <a:gd name="T7" fmla="*/ 125 h 445"/>
              <a:gd name="T8" fmla="*/ 0 w 497"/>
              <a:gd name="T9" fmla="*/ 178 h 445"/>
              <a:gd name="T10" fmla="*/ 0 w 497"/>
              <a:gd name="T11" fmla="*/ 319 h 445"/>
              <a:gd name="T12" fmla="*/ 53 w 497"/>
              <a:gd name="T13" fmla="*/ 373 h 445"/>
              <a:gd name="T14" fmla="*/ 71 w 497"/>
              <a:gd name="T15" fmla="*/ 373 h 445"/>
              <a:gd name="T16" fmla="*/ 71 w 497"/>
              <a:gd name="T17" fmla="*/ 444 h 445"/>
              <a:gd name="T18" fmla="*/ 151 w 497"/>
              <a:gd name="T19" fmla="*/ 373 h 445"/>
              <a:gd name="T20" fmla="*/ 274 w 497"/>
              <a:gd name="T21" fmla="*/ 373 h 445"/>
              <a:gd name="T22" fmla="*/ 319 w 497"/>
              <a:gd name="T23" fmla="*/ 319 h 445"/>
              <a:gd name="T24" fmla="*/ 319 w 497"/>
              <a:gd name="T25" fmla="*/ 275 h 445"/>
              <a:gd name="T26" fmla="*/ 319 w 497"/>
              <a:gd name="T27" fmla="*/ 275 h 445"/>
              <a:gd name="T28" fmla="*/ 142 w 497"/>
              <a:gd name="T29" fmla="*/ 275 h 445"/>
              <a:gd name="T30" fmla="*/ 443 w 497"/>
              <a:gd name="T31" fmla="*/ 0 h 445"/>
              <a:gd name="T32" fmla="*/ 443 w 497"/>
              <a:gd name="T33" fmla="*/ 0 h 445"/>
              <a:gd name="T34" fmla="*/ 221 w 497"/>
              <a:gd name="T35" fmla="*/ 0 h 445"/>
              <a:gd name="T36" fmla="*/ 177 w 497"/>
              <a:gd name="T37" fmla="*/ 54 h 445"/>
              <a:gd name="T38" fmla="*/ 177 w 497"/>
              <a:gd name="T39" fmla="*/ 248 h 445"/>
              <a:gd name="T40" fmla="*/ 346 w 497"/>
              <a:gd name="T41" fmla="*/ 248 h 445"/>
              <a:gd name="T42" fmla="*/ 425 w 497"/>
              <a:gd name="T43" fmla="*/ 319 h 445"/>
              <a:gd name="T44" fmla="*/ 425 w 497"/>
              <a:gd name="T45" fmla="*/ 248 h 445"/>
              <a:gd name="T46" fmla="*/ 443 w 497"/>
              <a:gd name="T47" fmla="*/ 248 h 445"/>
              <a:gd name="T48" fmla="*/ 496 w 497"/>
              <a:gd name="T49" fmla="*/ 195 h 445"/>
              <a:gd name="T50" fmla="*/ 496 w 497"/>
              <a:gd name="T51" fmla="*/ 54 h 445"/>
              <a:gd name="T52" fmla="*/ 443 w 497"/>
              <a:gd name="T53" fmla="*/ 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7" h="445">
                <a:moveTo>
                  <a:pt x="142" y="275"/>
                </a:moveTo>
                <a:lnTo>
                  <a:pt x="142" y="275"/>
                </a:lnTo>
                <a:cubicBezTo>
                  <a:pt x="142" y="125"/>
                  <a:pt x="142" y="125"/>
                  <a:pt x="142" y="125"/>
                </a:cubicBezTo>
                <a:cubicBezTo>
                  <a:pt x="53" y="125"/>
                  <a:pt x="53" y="125"/>
                  <a:pt x="53" y="125"/>
                </a:cubicBezTo>
                <a:cubicBezTo>
                  <a:pt x="18" y="125"/>
                  <a:pt x="0" y="151"/>
                  <a:pt x="0" y="178"/>
                </a:cubicBezTo>
                <a:cubicBezTo>
                  <a:pt x="0" y="319"/>
                  <a:pt x="0" y="319"/>
                  <a:pt x="0" y="319"/>
                </a:cubicBezTo>
                <a:cubicBezTo>
                  <a:pt x="0" y="354"/>
                  <a:pt x="18" y="373"/>
                  <a:pt x="53" y="373"/>
                </a:cubicBezTo>
                <a:cubicBezTo>
                  <a:pt x="71" y="373"/>
                  <a:pt x="71" y="373"/>
                  <a:pt x="71" y="373"/>
                </a:cubicBezTo>
                <a:cubicBezTo>
                  <a:pt x="71" y="444"/>
                  <a:pt x="71" y="444"/>
                  <a:pt x="71" y="444"/>
                </a:cubicBezTo>
                <a:cubicBezTo>
                  <a:pt x="151" y="373"/>
                  <a:pt x="151" y="373"/>
                  <a:pt x="151" y="373"/>
                </a:cubicBezTo>
                <a:cubicBezTo>
                  <a:pt x="274" y="373"/>
                  <a:pt x="274" y="373"/>
                  <a:pt x="274" y="373"/>
                </a:cubicBezTo>
                <a:cubicBezTo>
                  <a:pt x="302" y="373"/>
                  <a:pt x="319" y="354"/>
                  <a:pt x="319" y="319"/>
                </a:cubicBezTo>
                <a:cubicBezTo>
                  <a:pt x="319" y="275"/>
                  <a:pt x="319" y="275"/>
                  <a:pt x="319" y="275"/>
                </a:cubicBezTo>
                <a:lnTo>
                  <a:pt x="319" y="275"/>
                </a:lnTo>
                <a:lnTo>
                  <a:pt x="142" y="275"/>
                </a:lnTo>
                <a:close/>
                <a:moveTo>
                  <a:pt x="443" y="0"/>
                </a:moveTo>
                <a:lnTo>
                  <a:pt x="443" y="0"/>
                </a:lnTo>
                <a:cubicBezTo>
                  <a:pt x="221" y="0"/>
                  <a:pt x="221" y="0"/>
                  <a:pt x="221" y="0"/>
                </a:cubicBezTo>
                <a:cubicBezTo>
                  <a:pt x="195" y="0"/>
                  <a:pt x="177" y="27"/>
                  <a:pt x="177" y="54"/>
                </a:cubicBezTo>
                <a:cubicBezTo>
                  <a:pt x="177" y="248"/>
                  <a:pt x="177" y="248"/>
                  <a:pt x="177" y="248"/>
                </a:cubicBezTo>
                <a:cubicBezTo>
                  <a:pt x="346" y="248"/>
                  <a:pt x="346" y="248"/>
                  <a:pt x="346" y="248"/>
                </a:cubicBezTo>
                <a:cubicBezTo>
                  <a:pt x="425" y="319"/>
                  <a:pt x="425" y="319"/>
                  <a:pt x="425" y="319"/>
                </a:cubicBezTo>
                <a:cubicBezTo>
                  <a:pt x="425" y="248"/>
                  <a:pt x="425" y="248"/>
                  <a:pt x="425" y="248"/>
                </a:cubicBezTo>
                <a:cubicBezTo>
                  <a:pt x="443" y="248"/>
                  <a:pt x="443" y="248"/>
                  <a:pt x="443" y="248"/>
                </a:cubicBezTo>
                <a:cubicBezTo>
                  <a:pt x="470" y="248"/>
                  <a:pt x="496" y="231"/>
                  <a:pt x="496" y="195"/>
                </a:cubicBezTo>
                <a:cubicBezTo>
                  <a:pt x="496" y="54"/>
                  <a:pt x="496" y="54"/>
                  <a:pt x="496" y="54"/>
                </a:cubicBezTo>
                <a:cubicBezTo>
                  <a:pt x="496" y="27"/>
                  <a:pt x="470" y="0"/>
                  <a:pt x="443" y="0"/>
                </a:cubicBezTo>
                <a:close/>
              </a:path>
            </a:pathLst>
          </a:custGeom>
          <a:solidFill>
            <a:schemeClr val="accent2"/>
          </a:solidFill>
          <a:ln>
            <a:noFill/>
          </a:ln>
          <a:effectLst/>
          <a:extLst/>
        </p:spPr>
        <p:txBody>
          <a:bodyPr wrap="none" lIns="91424" tIns="45712" rIns="91424" bIns="45712" anchor="ctr"/>
          <a:lstStyle/>
          <a:p>
            <a:pPr>
              <a:defRPr/>
            </a:pPr>
            <a:endParaRPr lang="en-US" dirty="0">
              <a:latin typeface="+mn-lt"/>
              <a:ea typeface="+mn-ea"/>
              <a:cs typeface="+mn-cs"/>
            </a:endParaRPr>
          </a:p>
        </p:txBody>
      </p:sp>
      <p:pic>
        <p:nvPicPr>
          <p:cNvPr id="8" name="Picture 7"/>
          <p:cNvPicPr>
            <a:picLocks noChangeAspect="1"/>
          </p:cNvPicPr>
          <p:nvPr userDrawn="1"/>
        </p:nvPicPr>
        <p:blipFill>
          <a:blip r:embed="rId2"/>
          <a:stretch>
            <a:fillRect/>
          </a:stretch>
        </p:blipFill>
        <p:spPr>
          <a:xfrm>
            <a:off x="10439400" y="0"/>
            <a:ext cx="1752600" cy="17907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extBox 1"/>
          <p:cNvSpPr txBox="1"/>
          <p:nvPr/>
        </p:nvSpPr>
        <p:spPr>
          <a:xfrm>
            <a:off x="487063" y="195256"/>
            <a:ext cx="6999111" cy="1008000"/>
          </a:xfrm>
          <a:prstGeom prst="rect">
            <a:avLst/>
          </a:prstGeom>
          <a:noFill/>
        </p:spPr>
        <p:txBody>
          <a:bodyPr wrap="square" rtlCol="0" anchor="ctr" anchorCtr="0">
            <a:noAutofit/>
          </a:bodyPr>
          <a:lstStyle/>
          <a:p>
            <a:r>
              <a:rPr lang="en-CA" sz="4000" b="1" dirty="0">
                <a:solidFill>
                  <a:schemeClr val="accent1"/>
                </a:solidFill>
                <a:latin typeface="+mj-lt"/>
              </a:rPr>
              <a:t>Agenda</a:t>
            </a:r>
            <a:endParaRPr lang="en-CA" sz="2400" b="1" dirty="0">
              <a:solidFill>
                <a:schemeClr val="accent1"/>
              </a:solidFill>
              <a:latin typeface="+mj-lt"/>
            </a:endParaRPr>
          </a:p>
        </p:txBody>
      </p:sp>
      <p:sp>
        <p:nvSpPr>
          <p:cNvPr id="14" name="Content Placeholder 2"/>
          <p:cNvSpPr>
            <a:spLocks noGrp="1"/>
          </p:cNvSpPr>
          <p:nvPr>
            <p:ph idx="1"/>
          </p:nvPr>
        </p:nvSpPr>
        <p:spPr>
          <a:xfrm>
            <a:off x="594733" y="2106386"/>
            <a:ext cx="5140906" cy="4167413"/>
          </a:xfrm>
        </p:spPr>
        <p:txBody>
          <a:bodyPr/>
          <a:lstStyle>
            <a:lvl1pPr marL="306000" indent="-306000">
              <a:spcBef>
                <a:spcPts val="400"/>
              </a:spcBef>
              <a:spcAft>
                <a:spcPts val="400"/>
              </a:spcAft>
              <a:buClr>
                <a:schemeClr val="accent1"/>
              </a:buClr>
              <a:buFont typeface="Courier New" charset="0"/>
              <a:buChar char="o"/>
              <a:defRPr sz="2000" b="1">
                <a:solidFill>
                  <a:schemeClr val="accent1"/>
                </a:solidFill>
              </a:defRPr>
            </a:lvl1pPr>
            <a:lvl2pPr marL="630000" indent="-306000">
              <a:spcBef>
                <a:spcPts val="400"/>
              </a:spcBef>
              <a:spcAft>
                <a:spcPts val="400"/>
              </a:spcAft>
              <a:buClr>
                <a:schemeClr val="tx2"/>
              </a:buClr>
              <a:buFont typeface="Arial" charset="0"/>
              <a:buChar char="•"/>
              <a:defRPr sz="1600" b="1" i="0">
                <a:solidFill>
                  <a:schemeClr val="tx2"/>
                </a:solidFill>
              </a:defRPr>
            </a:lvl2pPr>
            <a:lvl3pPr marL="900000" indent="-270000">
              <a:spcBef>
                <a:spcPts val="400"/>
              </a:spcBef>
              <a:spcAft>
                <a:spcPts val="400"/>
              </a:spcAft>
              <a:buClr>
                <a:schemeClr val="accent3"/>
              </a:buClr>
              <a:buFont typeface=".AppleSystemUIFont" charset="-120"/>
              <a:buChar char="-"/>
              <a:defRPr sz="1400" b="1" i="1">
                <a:solidFill>
                  <a:schemeClr val="tx2"/>
                </a:solidFill>
              </a:defRPr>
            </a:lvl3pPr>
            <a:lvl4pPr marL="1242000" indent="-234000">
              <a:buFont typeface="Arial" charset="0"/>
              <a:buChar char="•"/>
              <a:defRPr sz="1600" b="1">
                <a:solidFill>
                  <a:schemeClr val="accent3"/>
                </a:solidFill>
              </a:defRPr>
            </a:lvl4pPr>
            <a:lvl5pPr marL="1602000" indent="-234000">
              <a:buFont typeface="Arial" charset="0"/>
              <a:buChar char="•"/>
              <a:defRPr sz="1600" b="1">
                <a:solidFill>
                  <a:schemeClr val="accent3"/>
                </a:solidFill>
              </a:defRPr>
            </a:lvl5pPr>
          </a:lstStyle>
          <a:p>
            <a:pPr lvl="0"/>
            <a:r>
              <a:rPr lang="en-US" dirty="0"/>
              <a:t>Click to edit Master text styles</a:t>
            </a:r>
          </a:p>
          <a:p>
            <a:pPr lvl="1"/>
            <a:r>
              <a:rPr lang="en-US" dirty="0"/>
              <a:t>Second level</a:t>
            </a:r>
          </a:p>
          <a:p>
            <a:pPr lvl="2"/>
            <a:r>
              <a:rPr lang="en-US" dirty="0"/>
              <a:t>Third level</a:t>
            </a:r>
          </a:p>
        </p:txBody>
      </p:sp>
      <p:sp>
        <p:nvSpPr>
          <p:cNvPr id="7" name="Text Placeholder 5"/>
          <p:cNvSpPr>
            <a:spLocks noGrp="1"/>
          </p:cNvSpPr>
          <p:nvPr>
            <p:ph type="body" sz="quarter" idx="11" hasCustomPrompt="1"/>
          </p:nvPr>
        </p:nvSpPr>
        <p:spPr>
          <a:xfrm>
            <a:off x="486896" y="1203256"/>
            <a:ext cx="9466263" cy="565150"/>
          </a:xfrm>
        </p:spPr>
        <p:txBody>
          <a:bodyPr/>
          <a:lstStyle>
            <a:lvl1pPr marL="0" indent="0">
              <a:buNone/>
              <a:defRPr sz="2600" b="1" i="0" baseline="0">
                <a:solidFill>
                  <a:schemeClr val="accent2"/>
                </a:solidFill>
              </a:defRPr>
            </a:lvl1pPr>
          </a:lstStyle>
          <a:p>
            <a:pPr lvl="0"/>
            <a:r>
              <a:rPr lang="en-US" dirty="0"/>
              <a:t>Insert subtitle here</a:t>
            </a:r>
            <a:endParaRPr lang="en-CA" dirty="0"/>
          </a:p>
        </p:txBody>
      </p:sp>
      <p:pic>
        <p:nvPicPr>
          <p:cNvPr id="3" name="Picture 2"/>
          <p:cNvPicPr>
            <a:picLocks noChangeAspect="1"/>
          </p:cNvPicPr>
          <p:nvPr/>
        </p:nvPicPr>
        <p:blipFill>
          <a:blip r:embed="rId2"/>
          <a:stretch>
            <a:fillRect/>
          </a:stretch>
        </p:blipFill>
        <p:spPr>
          <a:xfrm>
            <a:off x="10439400" y="0"/>
            <a:ext cx="1752600" cy="1790700"/>
          </a:xfrm>
          <a:prstGeom prst="rect">
            <a:avLst/>
          </a:prstGeom>
        </p:spPr>
      </p:pic>
      <p:sp>
        <p:nvSpPr>
          <p:cNvPr id="8" name="Slide Number Placeholder 3"/>
          <p:cNvSpPr>
            <a:spLocks noGrp="1"/>
          </p:cNvSpPr>
          <p:nvPr>
            <p:ph type="sldNum" sz="quarter" idx="4"/>
          </p:nvPr>
        </p:nvSpPr>
        <p:spPr>
          <a:xfrm>
            <a:off x="1" y="6273800"/>
            <a:ext cx="594732" cy="591479"/>
          </a:xfrm>
          <a:prstGeom prst="rect">
            <a:avLst/>
          </a:prstGeom>
        </p:spPr>
        <p:txBody>
          <a:bodyPr vert="horz" lIns="91440" tIns="45720" rIns="91440" bIns="45720" rtlCol="0" anchor="ctr"/>
          <a:lstStyle>
            <a:lvl1pPr algn="ctr">
              <a:defRPr sz="1000" i="0">
                <a:solidFill>
                  <a:schemeClr val="tx1">
                    <a:tint val="75000"/>
                  </a:schemeClr>
                </a:solidFill>
              </a:defRPr>
            </a:lvl1pPr>
          </a:lstStyle>
          <a:p>
            <a:fld id="{7ED523C7-19E8-B540-9857-8D49DD13762D}" type="slidenum">
              <a:rPr lang="en-CA" smtClean="0"/>
              <a:pPr/>
              <a:t>‹#›</a:t>
            </a:fld>
            <a:endParaRPr lang="en-CA" dirty="0"/>
          </a:p>
        </p:txBody>
      </p:sp>
      <p:pic>
        <p:nvPicPr>
          <p:cNvPr id="11" name="Picture 10"/>
          <p:cNvPicPr>
            <a:picLocks noChangeAspect="1"/>
          </p:cNvPicPr>
          <p:nvPr userDrawn="1"/>
        </p:nvPicPr>
        <p:blipFill>
          <a:blip r:embed="rId2"/>
          <a:stretch>
            <a:fillRect/>
          </a:stretch>
        </p:blipFill>
        <p:spPr>
          <a:xfrm>
            <a:off x="10439400" y="0"/>
            <a:ext cx="1752600" cy="1790700"/>
          </a:xfrm>
          <a:prstGeom prst="rect">
            <a:avLst/>
          </a:prstGeom>
        </p:spPr>
      </p:pic>
      <p:sp>
        <p:nvSpPr>
          <p:cNvPr id="9" name="Content Placeholder 2"/>
          <p:cNvSpPr>
            <a:spLocks noGrp="1"/>
          </p:cNvSpPr>
          <p:nvPr>
            <p:ph idx="12"/>
          </p:nvPr>
        </p:nvSpPr>
        <p:spPr>
          <a:xfrm>
            <a:off x="6463719" y="2106386"/>
            <a:ext cx="5140906" cy="4167413"/>
          </a:xfrm>
        </p:spPr>
        <p:txBody>
          <a:bodyPr/>
          <a:lstStyle>
            <a:lvl1pPr marL="306000" indent="-306000">
              <a:spcBef>
                <a:spcPts val="400"/>
              </a:spcBef>
              <a:spcAft>
                <a:spcPts val="400"/>
              </a:spcAft>
              <a:buClr>
                <a:schemeClr val="accent1"/>
              </a:buClr>
              <a:buFont typeface="Courier New" charset="0"/>
              <a:buChar char="o"/>
              <a:defRPr sz="2000" b="1">
                <a:solidFill>
                  <a:schemeClr val="accent1"/>
                </a:solidFill>
              </a:defRPr>
            </a:lvl1pPr>
            <a:lvl2pPr marL="630000" indent="-306000">
              <a:spcBef>
                <a:spcPts val="400"/>
              </a:spcBef>
              <a:spcAft>
                <a:spcPts val="400"/>
              </a:spcAft>
              <a:buClr>
                <a:schemeClr val="tx2"/>
              </a:buClr>
              <a:buFont typeface="Arial" charset="0"/>
              <a:buChar char="•"/>
              <a:defRPr sz="1600" b="1" i="0">
                <a:solidFill>
                  <a:schemeClr val="tx2"/>
                </a:solidFill>
              </a:defRPr>
            </a:lvl2pPr>
            <a:lvl3pPr marL="900000" indent="-270000">
              <a:spcBef>
                <a:spcPts val="400"/>
              </a:spcBef>
              <a:spcAft>
                <a:spcPts val="400"/>
              </a:spcAft>
              <a:buClr>
                <a:schemeClr val="accent3"/>
              </a:buClr>
              <a:buFont typeface=".AppleSystemUIFont" charset="-120"/>
              <a:buChar char="-"/>
              <a:defRPr sz="1400" b="1" i="1">
                <a:solidFill>
                  <a:schemeClr val="tx2"/>
                </a:solidFill>
              </a:defRPr>
            </a:lvl3pPr>
            <a:lvl4pPr marL="1242000" indent="-234000">
              <a:buFont typeface="Arial" charset="0"/>
              <a:buChar char="•"/>
              <a:defRPr sz="1600" b="1">
                <a:solidFill>
                  <a:schemeClr val="accent3"/>
                </a:solidFill>
              </a:defRPr>
            </a:lvl4pPr>
            <a:lvl5pPr marL="1602000" indent="-234000">
              <a:buFont typeface="Arial" charset="0"/>
              <a:buChar char="•"/>
              <a:defRPr sz="1600" b="1">
                <a:solidFill>
                  <a:schemeClr val="accent3"/>
                </a:solidFill>
              </a:defRPr>
            </a:lvl5pPr>
          </a:lstStyle>
          <a:p>
            <a:pPr lvl="0"/>
            <a:r>
              <a:rPr lang="en-US" dirty="0"/>
              <a:t>Click to edit Master text styles</a:t>
            </a:r>
          </a:p>
          <a:p>
            <a:pPr lvl="1"/>
            <a:r>
              <a:rPr lang="en-US" dirty="0"/>
              <a:t>Second level</a:t>
            </a:r>
          </a:p>
          <a:p>
            <a:pPr lvl="2"/>
            <a:r>
              <a:rPr lang="en-US" dirty="0"/>
              <a:t>Third level</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de of Excellence">
    <p:bg>
      <p:bgPr>
        <a:solidFill>
          <a:schemeClr val="bg1"/>
        </a:solidFill>
        <a:effectLst/>
      </p:bgPr>
    </p:bg>
    <p:spTree>
      <p:nvGrpSpPr>
        <p:cNvPr id="1" name=""/>
        <p:cNvGrpSpPr/>
        <p:nvPr/>
      </p:nvGrpSpPr>
      <p:grpSpPr>
        <a:xfrm>
          <a:off x="0" y="0"/>
          <a:ext cx="0" cy="0"/>
          <a:chOff x="0" y="0"/>
          <a:chExt cx="0" cy="0"/>
        </a:xfrm>
      </p:grpSpPr>
      <p:sp>
        <p:nvSpPr>
          <p:cNvPr id="3" name="TextBox 2"/>
          <p:cNvSpPr txBox="1"/>
          <p:nvPr userDrawn="1"/>
        </p:nvSpPr>
        <p:spPr>
          <a:xfrm>
            <a:off x="587375" y="5401057"/>
            <a:ext cx="11017250" cy="1014848"/>
          </a:xfrm>
          <a:prstGeom prst="rect">
            <a:avLst/>
          </a:prstGeom>
          <a:noFill/>
        </p:spPr>
        <p:txBody>
          <a:bodyPr wrap="square" rtlCol="0" anchor="ctr">
            <a:noAutofit/>
          </a:bodyPr>
          <a:lstStyle/>
          <a:p>
            <a:pPr algn="ctr"/>
            <a:r>
              <a:rPr lang="en-US" sz="1800" b="0" i="0" kern="1200" dirty="0">
                <a:solidFill>
                  <a:schemeClr val="accent3"/>
                </a:solidFill>
                <a:effectLst/>
                <a:latin typeface="+mn-lt"/>
                <a:ea typeface="+mn-ea"/>
                <a:cs typeface="+mn-cs"/>
              </a:rPr>
              <a:t>At BLG we recognize the importance to our clients of the delivery of timely, innovative and relevant advice. As part of our commitment to our clients, the firm has established two codes –</a:t>
            </a:r>
            <a:r>
              <a:rPr lang="en-US" sz="1800" b="0" i="0" kern="1200" baseline="0" dirty="0">
                <a:solidFill>
                  <a:schemeClr val="accent3"/>
                </a:solidFill>
                <a:effectLst/>
                <a:latin typeface="+mn-lt"/>
                <a:ea typeface="+mn-ea"/>
                <a:cs typeface="+mn-cs"/>
              </a:rPr>
              <a:t> </a:t>
            </a:r>
            <a:r>
              <a:rPr lang="en-US" sz="1800" b="0" i="0" kern="1200" dirty="0">
                <a:solidFill>
                  <a:schemeClr val="accent3"/>
                </a:solidFill>
                <a:effectLst/>
                <a:latin typeface="+mn-lt"/>
                <a:ea typeface="+mn-ea"/>
                <a:cs typeface="+mn-cs"/>
              </a:rPr>
              <a:t>the Code of Professional Excellence and the Code of Service Excellence — which articulate how we meet our clients' needs.</a:t>
            </a:r>
            <a:endParaRPr lang="en-CA" dirty="0">
              <a:solidFill>
                <a:schemeClr val="accent3"/>
              </a:solidFill>
            </a:endParaRPr>
          </a:p>
        </p:txBody>
      </p:sp>
      <p:sp>
        <p:nvSpPr>
          <p:cNvPr id="10" name="TextBox 9"/>
          <p:cNvSpPr txBox="1"/>
          <p:nvPr userDrawn="1"/>
        </p:nvSpPr>
        <p:spPr>
          <a:xfrm>
            <a:off x="587375" y="340833"/>
            <a:ext cx="11017250" cy="1015200"/>
          </a:xfrm>
          <a:prstGeom prst="rect">
            <a:avLst/>
          </a:prstGeom>
          <a:noFill/>
        </p:spPr>
        <p:txBody>
          <a:bodyPr wrap="square" rtlCol="0" anchor="ctr">
            <a:noAutofit/>
          </a:bodyPr>
          <a:lstStyle/>
          <a:p>
            <a:pPr algn="ctr"/>
            <a:r>
              <a:rPr lang="en-US" sz="4000" b="1" dirty="0">
                <a:solidFill>
                  <a:schemeClr val="accent3"/>
                </a:solidFill>
              </a:rPr>
              <a:t>At BLG, it Begins With Service.</a:t>
            </a:r>
            <a:endParaRPr lang="en-CA" sz="4000" b="1" dirty="0">
              <a:solidFill>
                <a:schemeClr val="accent3"/>
              </a:solidFill>
            </a:endParaRPr>
          </a:p>
        </p:txBody>
      </p:sp>
      <p:pic>
        <p:nvPicPr>
          <p:cNvPr id="11" name="Picture 10"/>
          <p:cNvPicPr>
            <a:picLocks noChangeAspect="1"/>
          </p:cNvPicPr>
          <p:nvPr userDrawn="1"/>
        </p:nvPicPr>
        <p:blipFill>
          <a:blip r:embed="rId2"/>
          <a:stretch>
            <a:fillRect/>
          </a:stretch>
        </p:blipFill>
        <p:spPr>
          <a:xfrm>
            <a:off x="10439400" y="0"/>
            <a:ext cx="1752600" cy="1790700"/>
          </a:xfrm>
          <a:prstGeom prst="rect">
            <a:avLst/>
          </a:prstGeom>
        </p:spPr>
      </p:pic>
      <p:sp>
        <p:nvSpPr>
          <p:cNvPr id="14" name="TextBox 13"/>
          <p:cNvSpPr txBox="1"/>
          <p:nvPr userDrawn="1"/>
        </p:nvSpPr>
        <p:spPr>
          <a:xfrm>
            <a:off x="587375" y="1877261"/>
            <a:ext cx="5148263" cy="380743"/>
          </a:xfrm>
          <a:prstGeom prst="rect">
            <a:avLst/>
          </a:prstGeom>
          <a:noFill/>
        </p:spPr>
        <p:txBody>
          <a:bodyPr wrap="square" rtlCol="0" anchor="ctr">
            <a:noAutofit/>
          </a:bodyPr>
          <a:lstStyle/>
          <a:p>
            <a:pPr algn="ctr"/>
            <a:endParaRPr lang="en-CA" sz="1400" b="1" dirty="0">
              <a:solidFill>
                <a:schemeClr val="accent1"/>
              </a:solidFill>
            </a:endParaRPr>
          </a:p>
        </p:txBody>
      </p:sp>
      <p:sp>
        <p:nvSpPr>
          <p:cNvPr id="16" name="TextBox 15"/>
          <p:cNvSpPr txBox="1"/>
          <p:nvPr userDrawn="1"/>
        </p:nvSpPr>
        <p:spPr>
          <a:xfrm>
            <a:off x="584676" y="1916606"/>
            <a:ext cx="5148263" cy="2923877"/>
          </a:xfrm>
          <a:prstGeom prst="rect">
            <a:avLst/>
          </a:prstGeom>
          <a:noFill/>
        </p:spPr>
        <p:txBody>
          <a:bodyPr wrap="square" rtlCol="0" anchor="ctr">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a:solidFill>
                  <a:schemeClr val="accent1"/>
                </a:solidFill>
              </a:rPr>
              <a:t>Professional Excellence</a:t>
            </a:r>
            <a:endParaRPr lang="en-CA" sz="1600" b="1" dirty="0">
              <a:solidFill>
                <a:schemeClr val="accent1"/>
              </a:solidFill>
            </a:endParaRPr>
          </a:p>
          <a:p>
            <a:pPr algn="ctr"/>
            <a:endParaRPr lang="en-US" sz="2400" b="1" dirty="0">
              <a:solidFill>
                <a:schemeClr val="accent1">
                  <a:alpha val="75000"/>
                </a:schemeClr>
              </a:solidFill>
            </a:endParaRPr>
          </a:p>
          <a:p>
            <a:pPr algn="ctr"/>
            <a:r>
              <a:rPr lang="en-US" sz="2400" b="1" dirty="0">
                <a:solidFill>
                  <a:schemeClr val="accent1">
                    <a:alpha val="75000"/>
                  </a:schemeClr>
                </a:solidFill>
              </a:rPr>
              <a:t>Thought</a:t>
            </a:r>
            <a:r>
              <a:rPr lang="en-US" sz="2400" b="1" baseline="0" dirty="0">
                <a:solidFill>
                  <a:schemeClr val="accent1">
                    <a:alpha val="75000"/>
                  </a:schemeClr>
                </a:solidFill>
              </a:rPr>
              <a:t> </a:t>
            </a:r>
            <a:r>
              <a:rPr lang="en-US" sz="2400" b="1" baseline="0" dirty="0">
                <a:solidFill>
                  <a:schemeClr val="accent1">
                    <a:alpha val="65000"/>
                  </a:schemeClr>
                </a:solidFill>
              </a:rPr>
              <a:t>Leadership</a:t>
            </a:r>
          </a:p>
          <a:p>
            <a:pPr marL="0" marR="0" indent="0" algn="ctr" defTabSz="457200" rtl="0" eaLnBrk="1" fontAlgn="auto" latinLnBrk="0" hangingPunct="1">
              <a:lnSpc>
                <a:spcPct val="100000"/>
              </a:lnSpc>
              <a:spcBef>
                <a:spcPts val="0"/>
              </a:spcBef>
              <a:spcAft>
                <a:spcPts val="0"/>
              </a:spcAft>
              <a:buClrTx/>
              <a:buSzTx/>
              <a:buFontTx/>
              <a:buNone/>
              <a:tabLst/>
              <a:defRPr/>
            </a:pPr>
            <a:r>
              <a:rPr lang="en-US" sz="2400" b="1" dirty="0">
                <a:solidFill>
                  <a:schemeClr val="accent1">
                    <a:alpha val="95000"/>
                  </a:schemeClr>
                </a:solidFill>
              </a:rPr>
              <a:t>Collaboration</a:t>
            </a:r>
          </a:p>
          <a:p>
            <a:pPr marL="0" marR="0" indent="0" algn="ctr" defTabSz="457200" rtl="0" eaLnBrk="1" fontAlgn="auto" latinLnBrk="0" hangingPunct="1">
              <a:lnSpc>
                <a:spcPct val="100000"/>
              </a:lnSpc>
              <a:spcBef>
                <a:spcPts val="0"/>
              </a:spcBef>
              <a:spcAft>
                <a:spcPts val="0"/>
              </a:spcAft>
              <a:buClrTx/>
              <a:buSzTx/>
              <a:buFontTx/>
              <a:buNone/>
              <a:tabLst/>
              <a:defRPr/>
            </a:pPr>
            <a:r>
              <a:rPr lang="en-US" sz="2400" b="1" dirty="0">
                <a:solidFill>
                  <a:schemeClr val="accent1"/>
                </a:solidFill>
              </a:rPr>
              <a:t>Knowledge</a:t>
            </a:r>
          </a:p>
          <a:p>
            <a:pPr marL="0" marR="0" indent="0" algn="ctr" defTabSz="457200" rtl="0" eaLnBrk="1" fontAlgn="auto" latinLnBrk="0" hangingPunct="1">
              <a:lnSpc>
                <a:spcPct val="100000"/>
              </a:lnSpc>
              <a:spcBef>
                <a:spcPts val="0"/>
              </a:spcBef>
              <a:spcAft>
                <a:spcPts val="0"/>
              </a:spcAft>
              <a:buClrTx/>
              <a:buSzTx/>
              <a:buFontTx/>
              <a:buNone/>
              <a:tabLst/>
              <a:defRPr/>
            </a:pPr>
            <a:r>
              <a:rPr lang="en-US" sz="2400" b="1" dirty="0">
                <a:solidFill>
                  <a:schemeClr val="accent1">
                    <a:alpha val="90000"/>
                  </a:schemeClr>
                </a:solidFill>
              </a:rPr>
              <a:t>Innovation</a:t>
            </a:r>
          </a:p>
          <a:p>
            <a:pPr marL="0" marR="0" indent="0" algn="ctr" defTabSz="457200" rtl="0" eaLnBrk="1" fontAlgn="auto" latinLnBrk="0" hangingPunct="1">
              <a:lnSpc>
                <a:spcPct val="100000"/>
              </a:lnSpc>
              <a:spcBef>
                <a:spcPts val="0"/>
              </a:spcBef>
              <a:spcAft>
                <a:spcPts val="0"/>
              </a:spcAft>
              <a:buClrTx/>
              <a:buSzTx/>
              <a:buFontTx/>
              <a:buNone/>
              <a:tabLst/>
              <a:defRPr/>
            </a:pPr>
            <a:r>
              <a:rPr lang="en-US" sz="2400" b="1" dirty="0">
                <a:solidFill>
                  <a:schemeClr val="accent1">
                    <a:alpha val="70000"/>
                  </a:schemeClr>
                </a:solidFill>
              </a:rPr>
              <a:t>Contribution</a:t>
            </a:r>
          </a:p>
          <a:p>
            <a:pPr marL="0" marR="0" indent="0" algn="ctr" defTabSz="457200" rtl="0" eaLnBrk="1" fontAlgn="auto" latinLnBrk="0" hangingPunct="1">
              <a:lnSpc>
                <a:spcPct val="100000"/>
              </a:lnSpc>
              <a:spcBef>
                <a:spcPts val="0"/>
              </a:spcBef>
              <a:spcAft>
                <a:spcPts val="0"/>
              </a:spcAft>
              <a:buClrTx/>
              <a:buSzTx/>
              <a:buFontTx/>
              <a:buNone/>
              <a:tabLst/>
              <a:defRPr/>
            </a:pPr>
            <a:r>
              <a:rPr lang="en-US" sz="2400" b="1" dirty="0">
                <a:solidFill>
                  <a:schemeClr val="accent1"/>
                </a:solidFill>
              </a:rPr>
              <a:t>Highest Standards</a:t>
            </a:r>
            <a:endParaRPr lang="en-CA" sz="2400" b="1" dirty="0">
              <a:solidFill>
                <a:schemeClr val="accent1"/>
              </a:solidFill>
            </a:endParaRPr>
          </a:p>
        </p:txBody>
      </p:sp>
      <p:cxnSp>
        <p:nvCxnSpPr>
          <p:cNvPr id="23" name="Straight Connector 22"/>
          <p:cNvCxnSpPr/>
          <p:nvPr userDrawn="1"/>
        </p:nvCxnSpPr>
        <p:spPr>
          <a:xfrm>
            <a:off x="6096000" y="1916606"/>
            <a:ext cx="0" cy="2923877"/>
          </a:xfrm>
          <a:prstGeom prst="line">
            <a:avLst/>
          </a:prstGeom>
          <a:ln cap="flat">
            <a:solidFill>
              <a:schemeClr val="accent3"/>
            </a:solidFill>
            <a:prstDash val="lgDash"/>
          </a:ln>
        </p:spPr>
        <p:style>
          <a:lnRef idx="1">
            <a:schemeClr val="accent1"/>
          </a:lnRef>
          <a:fillRef idx="0">
            <a:schemeClr val="accent1"/>
          </a:fillRef>
          <a:effectRef idx="0">
            <a:schemeClr val="accent1"/>
          </a:effectRef>
          <a:fontRef idx="minor">
            <a:schemeClr val="tx1"/>
          </a:fontRef>
        </p:style>
      </p:cxnSp>
      <p:sp>
        <p:nvSpPr>
          <p:cNvPr id="35" name="TextBox 34"/>
          <p:cNvSpPr txBox="1"/>
          <p:nvPr userDrawn="1"/>
        </p:nvSpPr>
        <p:spPr>
          <a:xfrm>
            <a:off x="6459062" y="1916606"/>
            <a:ext cx="5148262" cy="2923877"/>
          </a:xfrm>
          <a:prstGeom prst="rect">
            <a:avLst/>
          </a:prstGeom>
          <a:noFill/>
        </p:spPr>
        <p:txBody>
          <a:bodyPr wrap="square" rtlCol="0" anchor="ctr">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a:solidFill>
                  <a:schemeClr val="accent2"/>
                </a:solidFill>
              </a:rPr>
              <a:t>Service Excellence</a:t>
            </a:r>
            <a:endParaRPr lang="en-CA" sz="1600" b="1" dirty="0">
              <a:solidFill>
                <a:schemeClr val="accent2"/>
              </a:solidFill>
            </a:endParaRPr>
          </a:p>
          <a:p>
            <a:pPr algn="ctr"/>
            <a:endParaRPr lang="en-US" sz="2400" b="1" dirty="0">
              <a:solidFill>
                <a:schemeClr val="accent2">
                  <a:alpha val="65000"/>
                </a:schemeClr>
              </a:solidFill>
            </a:endParaRPr>
          </a:p>
          <a:p>
            <a:pPr algn="ctr"/>
            <a:r>
              <a:rPr lang="en-US" sz="2400" b="1" dirty="0">
                <a:solidFill>
                  <a:schemeClr val="accent2">
                    <a:alpha val="65000"/>
                  </a:schemeClr>
                </a:solidFill>
              </a:rPr>
              <a:t>Commitment</a:t>
            </a:r>
            <a:endParaRPr lang="en-CA" sz="2400" b="1" dirty="0">
              <a:solidFill>
                <a:schemeClr val="accent2">
                  <a:alpha val="65000"/>
                </a:schemeClr>
              </a:solidFill>
            </a:endParaRPr>
          </a:p>
          <a:p>
            <a:pPr algn="ctr"/>
            <a:r>
              <a:rPr lang="en-US" sz="2400" b="1" dirty="0">
                <a:solidFill>
                  <a:schemeClr val="accent2">
                    <a:alpha val="95000"/>
                  </a:schemeClr>
                </a:solidFill>
              </a:rPr>
              <a:t>Understanding</a:t>
            </a:r>
            <a:endParaRPr lang="en-CA" sz="2400" b="1" dirty="0">
              <a:solidFill>
                <a:schemeClr val="accent2">
                  <a:alpha val="95000"/>
                </a:schemeClr>
              </a:solidFill>
            </a:endParaRPr>
          </a:p>
          <a:p>
            <a:pPr algn="ctr"/>
            <a:r>
              <a:rPr lang="en-US" sz="2400" b="1" dirty="0">
                <a:solidFill>
                  <a:schemeClr val="accent2">
                    <a:alpha val="90000"/>
                  </a:schemeClr>
                </a:solidFill>
              </a:rPr>
              <a:t>Responsiveness</a:t>
            </a:r>
            <a:endParaRPr lang="en-CA" sz="2400" b="1" dirty="0">
              <a:solidFill>
                <a:schemeClr val="accent2">
                  <a:alpha val="90000"/>
                </a:schemeClr>
              </a:solidFill>
            </a:endParaRPr>
          </a:p>
          <a:p>
            <a:pPr marL="0" marR="0" indent="0" algn="ctr" defTabSz="457200" rtl="0" eaLnBrk="1" fontAlgn="auto" latinLnBrk="0" hangingPunct="1">
              <a:lnSpc>
                <a:spcPct val="100000"/>
              </a:lnSpc>
              <a:spcBef>
                <a:spcPts val="0"/>
              </a:spcBef>
              <a:spcAft>
                <a:spcPts val="0"/>
              </a:spcAft>
              <a:buClrTx/>
              <a:buSzTx/>
              <a:buFontTx/>
              <a:buNone/>
              <a:tabLst/>
              <a:defRPr/>
            </a:pPr>
            <a:r>
              <a:rPr lang="en-US" sz="2400" b="1" dirty="0">
                <a:solidFill>
                  <a:schemeClr val="accent2"/>
                </a:solidFill>
              </a:rPr>
              <a:t>Communication</a:t>
            </a:r>
          </a:p>
          <a:p>
            <a:pPr marL="0" marR="0" indent="0" algn="ctr" defTabSz="457200" rtl="0" eaLnBrk="1" fontAlgn="auto" latinLnBrk="0" hangingPunct="1">
              <a:lnSpc>
                <a:spcPct val="100000"/>
              </a:lnSpc>
              <a:spcBef>
                <a:spcPts val="0"/>
              </a:spcBef>
              <a:spcAft>
                <a:spcPts val="0"/>
              </a:spcAft>
              <a:buClrTx/>
              <a:buSzTx/>
              <a:buFontTx/>
              <a:buNone/>
              <a:tabLst/>
              <a:defRPr/>
            </a:pPr>
            <a:r>
              <a:rPr lang="en-US" sz="2400" b="1" dirty="0">
                <a:solidFill>
                  <a:schemeClr val="accent2">
                    <a:alpha val="70000"/>
                  </a:schemeClr>
                </a:solidFill>
              </a:rPr>
              <a:t>Value </a:t>
            </a:r>
          </a:p>
          <a:p>
            <a:pPr marL="0" marR="0" indent="0" algn="ctr" defTabSz="457200" rtl="0" eaLnBrk="1" fontAlgn="auto" latinLnBrk="0" hangingPunct="1">
              <a:lnSpc>
                <a:spcPct val="100000"/>
              </a:lnSpc>
              <a:spcBef>
                <a:spcPts val="0"/>
              </a:spcBef>
              <a:spcAft>
                <a:spcPts val="0"/>
              </a:spcAft>
              <a:buClrTx/>
              <a:buSzTx/>
              <a:buFontTx/>
              <a:buNone/>
              <a:tabLst/>
              <a:defRPr/>
            </a:pPr>
            <a:r>
              <a:rPr lang="en-US" sz="2400" b="1" dirty="0">
                <a:solidFill>
                  <a:schemeClr val="accent2">
                    <a:alpha val="95000"/>
                  </a:schemeClr>
                </a:solidFill>
              </a:rPr>
              <a:t>Results</a:t>
            </a:r>
            <a:endParaRPr lang="en-CA" sz="2400" b="1" dirty="0">
              <a:solidFill>
                <a:schemeClr val="accent2">
                  <a:alpha val="95000"/>
                </a:scheme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wards + Recognition">
    <p:bg>
      <p:bgPr>
        <a:solidFill>
          <a:schemeClr val="bg1"/>
        </a:solidFill>
        <a:effectLst/>
      </p:bgPr>
    </p:bg>
    <p:spTree>
      <p:nvGrpSpPr>
        <p:cNvPr id="1" name=""/>
        <p:cNvGrpSpPr/>
        <p:nvPr/>
      </p:nvGrpSpPr>
      <p:grpSpPr>
        <a:xfrm>
          <a:off x="0" y="0"/>
          <a:ext cx="0" cy="0"/>
          <a:chOff x="0" y="0"/>
          <a:chExt cx="0" cy="0"/>
        </a:xfrm>
      </p:grpSpPr>
      <p:sp>
        <p:nvSpPr>
          <p:cNvPr id="10" name="TextBox 9"/>
          <p:cNvSpPr txBox="1"/>
          <p:nvPr userDrawn="1"/>
        </p:nvSpPr>
        <p:spPr>
          <a:xfrm>
            <a:off x="587375" y="286859"/>
            <a:ext cx="11017250" cy="1015200"/>
          </a:xfrm>
          <a:prstGeom prst="rect">
            <a:avLst/>
          </a:prstGeom>
          <a:noFill/>
        </p:spPr>
        <p:txBody>
          <a:bodyPr wrap="square" rtlCol="0" anchor="ctr">
            <a:noAutofit/>
          </a:bodyPr>
          <a:lstStyle/>
          <a:p>
            <a:pPr algn="l"/>
            <a:r>
              <a:rPr lang="en-US" sz="4000" b="1" dirty="0">
                <a:solidFill>
                  <a:schemeClr val="accent1"/>
                </a:solidFill>
              </a:rPr>
              <a:t>Our Reputation</a:t>
            </a:r>
            <a:endParaRPr lang="en-CA" sz="4000" b="1" dirty="0">
              <a:solidFill>
                <a:schemeClr val="accent1"/>
              </a:solidFill>
            </a:endParaRPr>
          </a:p>
        </p:txBody>
      </p:sp>
      <p:pic>
        <p:nvPicPr>
          <p:cNvPr id="12" name="Picture 11"/>
          <p:cNvPicPr>
            <a:picLocks noChangeAspect="1"/>
          </p:cNvPicPr>
          <p:nvPr userDrawn="1"/>
        </p:nvPicPr>
        <p:blipFill>
          <a:blip r:embed="rId2"/>
          <a:stretch>
            <a:fillRect/>
          </a:stretch>
        </p:blipFill>
        <p:spPr>
          <a:xfrm>
            <a:off x="10439400" y="0"/>
            <a:ext cx="1752600" cy="1790700"/>
          </a:xfrm>
          <a:prstGeom prst="rect">
            <a:avLst/>
          </a:prstGeom>
        </p:spPr>
      </p:pic>
      <p:sp>
        <p:nvSpPr>
          <p:cNvPr id="24" name="TextBox 23"/>
          <p:cNvSpPr txBox="1"/>
          <p:nvPr userDrawn="1"/>
        </p:nvSpPr>
        <p:spPr>
          <a:xfrm>
            <a:off x="587375" y="1367582"/>
            <a:ext cx="11017250" cy="3415986"/>
          </a:xfrm>
          <a:prstGeom prst="rect">
            <a:avLst/>
          </a:prstGeom>
          <a:noFill/>
        </p:spPr>
        <p:txBody>
          <a:bodyPr wrap="square" numCol="2" spcCol="360000" rtlCol="0">
            <a:noAutofit/>
          </a:bodyPr>
          <a:lstStyle/>
          <a:p>
            <a:pPr marL="0" marR="0" indent="0" algn="l" defTabSz="342900" rtl="0" eaLnBrk="1" fontAlgn="auto" latinLnBrk="0" hangingPunct="1">
              <a:lnSpc>
                <a:spcPct val="100000"/>
              </a:lnSpc>
              <a:spcBef>
                <a:spcPct val="20000"/>
              </a:spcBef>
              <a:spcAft>
                <a:spcPts val="450"/>
              </a:spcAft>
              <a:buClr>
                <a:schemeClr val="accent2"/>
              </a:buClr>
              <a:buSzPct val="92000"/>
              <a:buFont typeface="Arial" charset="0"/>
              <a:buNone/>
              <a:tabLst/>
              <a:defRPr/>
            </a:pPr>
            <a:r>
              <a:rPr lang="en-CA" sz="1800" b="1" kern="1200" dirty="0">
                <a:solidFill>
                  <a:schemeClr val="accent2"/>
                </a:solidFill>
                <a:latin typeface="+mn-lt"/>
                <a:ea typeface="+mn-ea"/>
                <a:cs typeface="+mn-cs"/>
              </a:rPr>
              <a:t>2017</a:t>
            </a:r>
          </a:p>
          <a:p>
            <a:pPr marL="214313" marR="0" indent="-214313" algn="l" defTabSz="342900" rtl="0" eaLnBrk="1" fontAlgn="auto" latinLnBrk="0" hangingPunct="1">
              <a:lnSpc>
                <a:spcPct val="100000"/>
              </a:lnSpc>
              <a:spcBef>
                <a:spcPct val="20000"/>
              </a:spcBef>
              <a:spcAft>
                <a:spcPts val="450"/>
              </a:spcAft>
              <a:buClr>
                <a:schemeClr val="accent2"/>
              </a:buClr>
              <a:buSzPct val="92000"/>
              <a:buFont typeface="Arial" charset="0"/>
              <a:buChar char="•"/>
              <a:tabLst/>
              <a:defRPr/>
            </a:pPr>
            <a:r>
              <a:rPr lang="en-CA" sz="1600" kern="1200" dirty="0">
                <a:solidFill>
                  <a:schemeClr val="accent3"/>
                </a:solidFill>
                <a:latin typeface="+mn-lt"/>
                <a:ea typeface="+mn-ea"/>
                <a:cs typeface="+mn-cs"/>
              </a:rPr>
              <a:t>BLG earned the </a:t>
            </a:r>
            <a:r>
              <a:rPr lang="en-CA" sz="1600" b="1" kern="1200" dirty="0">
                <a:solidFill>
                  <a:schemeClr val="accent3"/>
                </a:solidFill>
                <a:latin typeface="+mn-lt"/>
                <a:ea typeface="+mn-ea"/>
                <a:cs typeface="+mn-cs"/>
              </a:rPr>
              <a:t>highest level of recommendation </a:t>
            </a:r>
            <a:r>
              <a:rPr lang="en-CA" sz="1600" kern="1200" dirty="0">
                <a:solidFill>
                  <a:schemeClr val="accent3"/>
                </a:solidFill>
                <a:latin typeface="+mn-lt"/>
                <a:ea typeface="+mn-ea"/>
                <a:cs typeface="+mn-cs"/>
              </a:rPr>
              <a:t>in each province we operate in (</a:t>
            </a:r>
            <a:r>
              <a:rPr lang="en-CA" sz="1600" i="1" kern="1200" dirty="0">
                <a:solidFill>
                  <a:schemeClr val="accent3"/>
                </a:solidFill>
                <a:latin typeface="+mn-lt"/>
                <a:ea typeface="+mn-ea"/>
                <a:cs typeface="+mn-cs"/>
              </a:rPr>
              <a:t>Alberta, BC, Ontario &amp; Québec</a:t>
            </a:r>
            <a:r>
              <a:rPr lang="en-CA" sz="1600" kern="1200" dirty="0">
                <a:solidFill>
                  <a:schemeClr val="accent3"/>
                </a:solidFill>
                <a:latin typeface="+mn-lt"/>
                <a:ea typeface="+mn-ea"/>
                <a:cs typeface="+mn-cs"/>
              </a:rPr>
              <a:t>) in the 2017 Benchmark Canada. </a:t>
            </a:r>
          </a:p>
          <a:p>
            <a:pPr marL="214313" indent="-214313" algn="l" defTabSz="342900" rtl="0" eaLnBrk="1" latinLnBrk="0" hangingPunct="1">
              <a:spcBef>
                <a:spcPct val="20000"/>
              </a:spcBef>
              <a:spcAft>
                <a:spcPts val="450"/>
              </a:spcAft>
              <a:buClr>
                <a:schemeClr val="accent2"/>
              </a:buClr>
              <a:buSzPct val="92000"/>
              <a:buFont typeface="Arial" charset="0"/>
              <a:buChar char="•"/>
            </a:pPr>
            <a:r>
              <a:rPr lang="en-CA" sz="1600" kern="1200" dirty="0">
                <a:solidFill>
                  <a:schemeClr val="accent3"/>
                </a:solidFill>
                <a:latin typeface="+mn-lt"/>
                <a:ea typeface="+mn-ea"/>
                <a:cs typeface="+mn-cs"/>
              </a:rPr>
              <a:t>BLG was ranked in </a:t>
            </a:r>
            <a:r>
              <a:rPr lang="en-CA" sz="1600" b="1" kern="1200" dirty="0">
                <a:solidFill>
                  <a:schemeClr val="accent3"/>
                </a:solidFill>
                <a:latin typeface="+mn-lt"/>
                <a:ea typeface="+mn-ea"/>
                <a:cs typeface="+mn-cs"/>
              </a:rPr>
              <a:t>13 practice areas</a:t>
            </a:r>
            <a:r>
              <a:rPr lang="en-CA" sz="1600" kern="1200" dirty="0">
                <a:solidFill>
                  <a:schemeClr val="accent3"/>
                </a:solidFill>
                <a:latin typeface="+mn-lt"/>
                <a:ea typeface="+mn-ea"/>
                <a:cs typeface="+mn-cs"/>
              </a:rPr>
              <a:t>, and </a:t>
            </a:r>
            <a:r>
              <a:rPr lang="en-CA" sz="1600" b="1" kern="1200" dirty="0">
                <a:solidFill>
                  <a:schemeClr val="accent3"/>
                </a:solidFill>
                <a:latin typeface="+mn-lt"/>
                <a:ea typeface="+mn-ea"/>
                <a:cs typeface="+mn-cs"/>
              </a:rPr>
              <a:t>42 BLG lawyers recognized</a:t>
            </a:r>
            <a:r>
              <a:rPr lang="en-CA" sz="1600" kern="1200" dirty="0">
                <a:solidFill>
                  <a:schemeClr val="accent3"/>
                </a:solidFill>
                <a:latin typeface="+mn-lt"/>
                <a:ea typeface="+mn-ea"/>
                <a:cs typeface="+mn-cs"/>
              </a:rPr>
              <a:t>, in the 2017 Chambers Global.</a:t>
            </a:r>
          </a:p>
          <a:p>
            <a:pPr marL="214313" marR="0" lvl="0" indent="-214313" algn="l" defTabSz="342900" rtl="0" eaLnBrk="1" fontAlgn="auto" latinLnBrk="0" hangingPunct="1">
              <a:lnSpc>
                <a:spcPct val="100000"/>
              </a:lnSpc>
              <a:spcBef>
                <a:spcPct val="20000"/>
              </a:spcBef>
              <a:spcAft>
                <a:spcPts val="450"/>
              </a:spcAft>
              <a:buClr>
                <a:schemeClr val="accent2"/>
              </a:buClr>
              <a:buSzPct val="92000"/>
              <a:buFont typeface="Arial" charset="0"/>
              <a:buChar char="•"/>
              <a:tabLst/>
              <a:defRPr/>
            </a:pPr>
            <a:r>
              <a:rPr lang="en-CA" sz="1600" kern="1200" dirty="0">
                <a:solidFill>
                  <a:schemeClr val="accent3"/>
                </a:solidFill>
                <a:latin typeface="+mn-lt"/>
                <a:ea typeface="+mn-ea"/>
                <a:cs typeface="+mn-cs"/>
              </a:rPr>
              <a:t>BLG was recognized in </a:t>
            </a:r>
            <a:r>
              <a:rPr lang="en-CA" sz="1600" b="1" kern="1200" dirty="0">
                <a:solidFill>
                  <a:schemeClr val="accent3"/>
                </a:solidFill>
                <a:latin typeface="+mn-lt"/>
                <a:ea typeface="+mn-ea"/>
                <a:cs typeface="+mn-cs"/>
              </a:rPr>
              <a:t>six practice areas</a:t>
            </a:r>
            <a:r>
              <a:rPr lang="en-CA" sz="1600" kern="1200" dirty="0">
                <a:solidFill>
                  <a:schemeClr val="accent3"/>
                </a:solidFill>
                <a:latin typeface="+mn-lt"/>
                <a:ea typeface="+mn-ea"/>
                <a:cs typeface="+mn-cs"/>
              </a:rPr>
              <a:t>, and </a:t>
            </a:r>
            <a:br>
              <a:rPr lang="en-CA" sz="1600" kern="1200" dirty="0">
                <a:solidFill>
                  <a:schemeClr val="accent3"/>
                </a:solidFill>
                <a:latin typeface="+mn-lt"/>
                <a:ea typeface="+mn-ea"/>
                <a:cs typeface="+mn-cs"/>
              </a:rPr>
            </a:br>
            <a:r>
              <a:rPr lang="en-CA" sz="1600" b="1" kern="1200" dirty="0">
                <a:solidFill>
                  <a:schemeClr val="accent3"/>
                </a:solidFill>
                <a:latin typeface="+mn-lt"/>
                <a:ea typeface="+mn-ea"/>
                <a:cs typeface="+mn-cs"/>
              </a:rPr>
              <a:t>18 lawyers recognized</a:t>
            </a:r>
            <a:r>
              <a:rPr lang="en-CA" sz="1600" kern="1200" dirty="0">
                <a:solidFill>
                  <a:schemeClr val="accent3"/>
                </a:solidFill>
                <a:latin typeface="+mn-lt"/>
                <a:ea typeface="+mn-ea"/>
                <a:cs typeface="+mn-cs"/>
              </a:rPr>
              <a:t>, in the 2017 IFLR1000.</a:t>
            </a:r>
          </a:p>
          <a:p>
            <a:pPr marL="214313" marR="0" indent="-214313" algn="l" defTabSz="342900" rtl="0" eaLnBrk="1" fontAlgn="auto" latinLnBrk="0" hangingPunct="1">
              <a:lnSpc>
                <a:spcPct val="100000"/>
              </a:lnSpc>
              <a:spcBef>
                <a:spcPct val="20000"/>
              </a:spcBef>
              <a:spcAft>
                <a:spcPts val="450"/>
              </a:spcAft>
              <a:buClr>
                <a:schemeClr val="accent2"/>
              </a:buClr>
              <a:buSzPct val="92000"/>
              <a:buFont typeface="Arial" charset="0"/>
              <a:buChar char="•"/>
              <a:tabLst/>
              <a:defRPr/>
            </a:pPr>
            <a:r>
              <a:rPr lang="en-CA" sz="1600" kern="1200" dirty="0">
                <a:solidFill>
                  <a:schemeClr val="accent3"/>
                </a:solidFill>
                <a:latin typeface="+mn-lt"/>
                <a:ea typeface="+mn-ea"/>
                <a:cs typeface="+mn-cs"/>
              </a:rPr>
              <a:t>BLG had </a:t>
            </a:r>
            <a:r>
              <a:rPr lang="en-CA" sz="1600" b="1" kern="1200" dirty="0">
                <a:solidFill>
                  <a:schemeClr val="accent3"/>
                </a:solidFill>
                <a:latin typeface="+mn-lt"/>
                <a:ea typeface="+mn-ea"/>
                <a:cs typeface="+mn-cs"/>
              </a:rPr>
              <a:t>199 lawyers recognized </a:t>
            </a:r>
            <a:r>
              <a:rPr lang="en-CA" sz="1600" kern="1200" dirty="0">
                <a:solidFill>
                  <a:schemeClr val="accent3"/>
                </a:solidFill>
                <a:latin typeface="+mn-lt"/>
                <a:ea typeface="+mn-ea"/>
                <a:cs typeface="+mn-cs"/>
              </a:rPr>
              <a:t>in the 2017 Canadian Legal </a:t>
            </a:r>
            <a:r>
              <a:rPr lang="en-CA" sz="1600" kern="1200" dirty="0" err="1">
                <a:solidFill>
                  <a:schemeClr val="accent3"/>
                </a:solidFill>
                <a:latin typeface="+mn-lt"/>
                <a:ea typeface="+mn-ea"/>
                <a:cs typeface="+mn-cs"/>
              </a:rPr>
              <a:t>Lexpert</a:t>
            </a:r>
            <a:r>
              <a:rPr lang="en-US" sz="1600" kern="1200" baseline="30000" dirty="0">
                <a:solidFill>
                  <a:schemeClr val="accent3"/>
                </a:solidFill>
                <a:latin typeface="+mn-lt"/>
                <a:ea typeface="+mn-ea"/>
                <a:cs typeface="+mn-cs"/>
              </a:rPr>
              <a:t>®</a:t>
            </a:r>
            <a:r>
              <a:rPr lang="en-CA" sz="1600" kern="1200" dirty="0">
                <a:solidFill>
                  <a:schemeClr val="accent3"/>
                </a:solidFill>
                <a:latin typeface="+mn-lt"/>
                <a:ea typeface="+mn-ea"/>
                <a:cs typeface="+mn-cs"/>
              </a:rPr>
              <a:t> Directory (</a:t>
            </a:r>
            <a:r>
              <a:rPr lang="en-CA" sz="1600" i="1" kern="1200" dirty="0">
                <a:solidFill>
                  <a:schemeClr val="accent3"/>
                </a:solidFill>
                <a:latin typeface="+mn-lt"/>
                <a:ea typeface="+mn-ea"/>
                <a:cs typeface="+mn-cs"/>
              </a:rPr>
              <a:t>more than any other law firm</a:t>
            </a:r>
            <a:r>
              <a:rPr lang="en-CA" sz="1600" kern="1200" dirty="0">
                <a:solidFill>
                  <a:schemeClr val="accent3"/>
                </a:solidFill>
                <a:latin typeface="+mn-lt"/>
                <a:ea typeface="+mn-ea"/>
                <a:cs typeface="+mn-cs"/>
              </a:rPr>
              <a:t>).</a:t>
            </a:r>
          </a:p>
          <a:p>
            <a:pPr marL="0" marR="0" indent="0" algn="l" defTabSz="342900" rtl="0" eaLnBrk="1" fontAlgn="auto" latinLnBrk="0" hangingPunct="1">
              <a:lnSpc>
                <a:spcPct val="100000"/>
              </a:lnSpc>
              <a:spcBef>
                <a:spcPct val="20000"/>
              </a:spcBef>
              <a:spcAft>
                <a:spcPts val="450"/>
              </a:spcAft>
              <a:buClr>
                <a:schemeClr val="accent2"/>
              </a:buClr>
              <a:buSzPct val="92000"/>
              <a:buFont typeface="Arial" charset="0"/>
              <a:buNone/>
              <a:tabLst/>
              <a:defRPr/>
            </a:pPr>
            <a:r>
              <a:rPr lang="en-CA" sz="1800" b="1" kern="1200" dirty="0">
                <a:solidFill>
                  <a:schemeClr val="accent2"/>
                </a:solidFill>
                <a:latin typeface="+mn-lt"/>
                <a:ea typeface="+mn-ea"/>
                <a:cs typeface="+mn-cs"/>
              </a:rPr>
              <a:t>2018</a:t>
            </a:r>
            <a:endParaRPr lang="en-CA" sz="1800" kern="1200" dirty="0">
              <a:solidFill>
                <a:schemeClr val="accent3"/>
              </a:solidFill>
              <a:latin typeface="+mn-lt"/>
              <a:ea typeface="+mn-ea"/>
              <a:cs typeface="+mn-cs"/>
            </a:endParaRPr>
          </a:p>
          <a:p>
            <a:pPr marL="214313" indent="-214313" algn="l" defTabSz="342900" rtl="0" eaLnBrk="1" latinLnBrk="0" hangingPunct="1">
              <a:spcBef>
                <a:spcPct val="20000"/>
              </a:spcBef>
              <a:spcAft>
                <a:spcPts val="450"/>
              </a:spcAft>
              <a:buClr>
                <a:schemeClr val="accent2"/>
              </a:buClr>
              <a:buSzPct val="92000"/>
              <a:buFont typeface="Arial" charset="0"/>
              <a:buChar char="•"/>
            </a:pPr>
            <a:r>
              <a:rPr lang="en-CA" sz="1600" kern="1200" dirty="0">
                <a:solidFill>
                  <a:schemeClr val="accent3"/>
                </a:solidFill>
                <a:latin typeface="+mn-lt"/>
                <a:ea typeface="+mn-ea"/>
                <a:cs typeface="+mn-cs"/>
              </a:rPr>
              <a:t>BLG was ranked in </a:t>
            </a:r>
            <a:r>
              <a:rPr lang="en-CA" sz="1600" b="1" kern="1200" dirty="0">
                <a:solidFill>
                  <a:schemeClr val="accent3"/>
                </a:solidFill>
                <a:latin typeface="+mn-lt"/>
                <a:ea typeface="+mn-ea"/>
                <a:cs typeface="+mn-cs"/>
              </a:rPr>
              <a:t>46 practice areas</a:t>
            </a:r>
            <a:r>
              <a:rPr lang="en-CA" sz="1600" kern="1200" dirty="0">
                <a:solidFill>
                  <a:schemeClr val="accent3"/>
                </a:solidFill>
                <a:latin typeface="+mn-lt"/>
                <a:ea typeface="+mn-ea"/>
                <a:cs typeface="+mn-cs"/>
              </a:rPr>
              <a:t>, and </a:t>
            </a:r>
            <a:br>
              <a:rPr lang="en-CA" sz="1600" kern="1200" dirty="0">
                <a:solidFill>
                  <a:schemeClr val="accent3"/>
                </a:solidFill>
                <a:latin typeface="+mn-lt"/>
                <a:ea typeface="+mn-ea"/>
                <a:cs typeface="+mn-cs"/>
              </a:rPr>
            </a:br>
            <a:r>
              <a:rPr lang="en-CA" sz="1600" b="1" kern="1200" dirty="0">
                <a:solidFill>
                  <a:schemeClr val="accent3"/>
                </a:solidFill>
                <a:latin typeface="+mn-lt"/>
                <a:ea typeface="+mn-ea"/>
                <a:cs typeface="+mn-cs"/>
              </a:rPr>
              <a:t>85 lawyers recognized</a:t>
            </a:r>
            <a:r>
              <a:rPr lang="en-CA" sz="1600" kern="1200" dirty="0">
                <a:solidFill>
                  <a:schemeClr val="accent3"/>
                </a:solidFill>
                <a:latin typeface="+mn-lt"/>
                <a:ea typeface="+mn-ea"/>
                <a:cs typeface="+mn-cs"/>
              </a:rPr>
              <a:t>, in the 2018 Chambers Canada.</a:t>
            </a:r>
          </a:p>
          <a:p>
            <a:pPr marL="214313" indent="-214313" algn="l" defTabSz="342900" rtl="0" eaLnBrk="1" latinLnBrk="0" hangingPunct="1">
              <a:spcBef>
                <a:spcPct val="20000"/>
              </a:spcBef>
              <a:spcAft>
                <a:spcPts val="450"/>
              </a:spcAft>
              <a:buClr>
                <a:schemeClr val="accent2"/>
              </a:buClr>
              <a:buSzPct val="92000"/>
              <a:buFont typeface="Arial" charset="0"/>
              <a:buChar char="•"/>
            </a:pPr>
            <a:r>
              <a:rPr lang="en-CA" sz="1600" kern="1200" dirty="0">
                <a:solidFill>
                  <a:schemeClr val="accent3"/>
                </a:solidFill>
                <a:latin typeface="+mn-lt"/>
                <a:ea typeface="+mn-ea"/>
                <a:cs typeface="+mn-cs"/>
              </a:rPr>
              <a:t>BLG was the </a:t>
            </a:r>
            <a:r>
              <a:rPr lang="en-CA" sz="1600" b="1" kern="1200" dirty="0">
                <a:solidFill>
                  <a:schemeClr val="accent3"/>
                </a:solidFill>
                <a:latin typeface="+mn-lt"/>
                <a:ea typeface="+mn-ea"/>
                <a:cs typeface="+mn-cs"/>
              </a:rPr>
              <a:t>top ranked firm</a:t>
            </a:r>
            <a:r>
              <a:rPr lang="en-CA" sz="1600" kern="1200" dirty="0">
                <a:solidFill>
                  <a:schemeClr val="accent3"/>
                </a:solidFill>
                <a:latin typeface="+mn-lt"/>
                <a:ea typeface="+mn-ea"/>
                <a:cs typeface="+mn-cs"/>
              </a:rPr>
              <a:t> in The Best Lawyers in Canada</a:t>
            </a:r>
            <a:r>
              <a:rPr lang="en-US" sz="1600" kern="1200" baseline="30000" dirty="0">
                <a:solidFill>
                  <a:schemeClr val="accent3"/>
                </a:solidFill>
                <a:latin typeface="+mn-lt"/>
                <a:ea typeface="+mn-ea"/>
                <a:cs typeface="+mn-cs"/>
              </a:rPr>
              <a:t> ®</a:t>
            </a:r>
            <a:r>
              <a:rPr lang="en-CA" sz="1600" kern="1200" dirty="0">
                <a:solidFill>
                  <a:schemeClr val="accent3"/>
                </a:solidFill>
                <a:latin typeface="+mn-lt"/>
                <a:ea typeface="+mn-ea"/>
                <a:cs typeface="+mn-cs"/>
              </a:rPr>
              <a:t> for the 10</a:t>
            </a:r>
            <a:r>
              <a:rPr lang="en-CA" sz="1600" kern="1200" baseline="30000" dirty="0">
                <a:solidFill>
                  <a:schemeClr val="accent3"/>
                </a:solidFill>
                <a:latin typeface="+mn-lt"/>
                <a:ea typeface="+mn-ea"/>
                <a:cs typeface="+mn-cs"/>
              </a:rPr>
              <a:t>th</a:t>
            </a:r>
            <a:r>
              <a:rPr lang="en-CA" sz="1600" kern="1200" dirty="0">
                <a:solidFill>
                  <a:schemeClr val="accent3"/>
                </a:solidFill>
                <a:latin typeface="+mn-lt"/>
                <a:ea typeface="+mn-ea"/>
                <a:cs typeface="+mn-cs"/>
              </a:rPr>
              <a:t> year in a row, with </a:t>
            </a:r>
            <a:r>
              <a:rPr lang="en-CA" sz="1600" b="1" kern="1200" dirty="0">
                <a:solidFill>
                  <a:schemeClr val="accent3"/>
                </a:solidFill>
                <a:latin typeface="+mn-lt"/>
                <a:ea typeface="+mn-ea"/>
                <a:cs typeface="+mn-cs"/>
              </a:rPr>
              <a:t>239 lawyers recognized</a:t>
            </a:r>
            <a:r>
              <a:rPr lang="en-CA" sz="1600" kern="1200" dirty="0">
                <a:solidFill>
                  <a:schemeClr val="accent3"/>
                </a:solidFill>
                <a:latin typeface="+mn-lt"/>
                <a:ea typeface="+mn-ea"/>
                <a:cs typeface="+mn-cs"/>
              </a:rPr>
              <a:t>, and </a:t>
            </a:r>
            <a:r>
              <a:rPr lang="en-CA" sz="1600" b="1" kern="1200" dirty="0">
                <a:solidFill>
                  <a:schemeClr val="accent3"/>
                </a:solidFill>
                <a:latin typeface="+mn-lt"/>
                <a:ea typeface="+mn-ea"/>
                <a:cs typeface="+mn-cs"/>
              </a:rPr>
              <a:t>15 lawyers recognized as “Lawyer of the Year.”</a:t>
            </a:r>
          </a:p>
        </p:txBody>
      </p:sp>
      <p:grpSp>
        <p:nvGrpSpPr>
          <p:cNvPr id="2" name="Group 1"/>
          <p:cNvGrpSpPr/>
          <p:nvPr userDrawn="1"/>
        </p:nvGrpSpPr>
        <p:grpSpPr>
          <a:xfrm>
            <a:off x="753098" y="5237315"/>
            <a:ext cx="10708650" cy="1353694"/>
            <a:chOff x="753098" y="5237315"/>
            <a:chExt cx="10708650" cy="1353694"/>
          </a:xfrm>
        </p:grpSpPr>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15598" y="5309507"/>
              <a:ext cx="946150" cy="946150"/>
            </a:xfrm>
            <a:prstGeom prst="rect">
              <a:avLst/>
            </a:prstGeom>
          </p:spPr>
        </p:pic>
        <p:pic>
          <p:nvPicPr>
            <p:cNvPr id="26" name="Picture 2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3098" y="5566163"/>
              <a:ext cx="2064788" cy="598724"/>
            </a:xfrm>
            <a:prstGeom prst="rect">
              <a:avLst/>
            </a:prstGeom>
          </p:spPr>
        </p:pic>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118897" y="5486665"/>
              <a:ext cx="2020362" cy="646516"/>
            </a:xfrm>
            <a:prstGeom prst="rect">
              <a:avLst/>
            </a:prstGeom>
          </p:spPr>
        </p:pic>
        <p:pic>
          <p:nvPicPr>
            <p:cNvPr id="28" name="Picture 2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277550" y="5498696"/>
              <a:ext cx="2340766" cy="678222"/>
            </a:xfrm>
            <a:prstGeom prst="rect">
              <a:avLst/>
            </a:prstGeom>
          </p:spPr>
        </p:pic>
        <p:pic>
          <p:nvPicPr>
            <p:cNvPr id="29" name="Picture 2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016647" y="5237315"/>
              <a:ext cx="1010219" cy="1353694"/>
            </a:xfrm>
            <a:prstGeom prst="rect">
              <a:avLst/>
            </a:prstGeom>
          </p:spPr>
        </p:pic>
        <p:pic>
          <p:nvPicPr>
            <p:cNvPr id="30" name="Picture 29"/>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846192" y="5237315"/>
              <a:ext cx="1010219" cy="1353694"/>
            </a:xfrm>
            <a:prstGeom prst="rect">
              <a:avLst/>
            </a:prstGeom>
          </p:spPr>
        </p:pic>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ank You + Contact ">
    <p:bg>
      <p:bgPr>
        <a:solidFill>
          <a:srgbClr val="002C5F"/>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5595307" y="-3522"/>
            <a:ext cx="6604000" cy="6692900"/>
          </a:xfrm>
          <a:prstGeom prst="rect">
            <a:avLst/>
          </a:prstGeom>
        </p:spPr>
      </p:pic>
      <p:sp>
        <p:nvSpPr>
          <p:cNvPr id="15" name="Picture Placeholder 14"/>
          <p:cNvSpPr>
            <a:spLocks noGrp="1"/>
          </p:cNvSpPr>
          <p:nvPr>
            <p:ph type="pic" sz="quarter" idx="11"/>
          </p:nvPr>
        </p:nvSpPr>
        <p:spPr>
          <a:xfrm>
            <a:off x="7063410" y="-3522"/>
            <a:ext cx="5135898" cy="5231957"/>
          </a:xfrm>
          <a:custGeom>
            <a:avLst/>
            <a:gdLst>
              <a:gd name="connsiteX0" fmla="*/ 0 w 4694898"/>
              <a:gd name="connsiteY0" fmla="*/ 0 h 4804567"/>
              <a:gd name="connsiteX1" fmla="*/ 4694898 w 4694898"/>
              <a:gd name="connsiteY1" fmla="*/ 0 h 4804567"/>
              <a:gd name="connsiteX2" fmla="*/ 4694898 w 4694898"/>
              <a:gd name="connsiteY2" fmla="*/ 4804567 h 4804567"/>
              <a:gd name="connsiteX3" fmla="*/ 2186273 w 4694898"/>
              <a:gd name="connsiteY3" fmla="*/ 4804567 h 4804567"/>
              <a:gd name="connsiteX4" fmla="*/ 0 w 4694898"/>
              <a:gd name="connsiteY4" fmla="*/ 2618294 h 4804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4898" h="4804567">
                <a:moveTo>
                  <a:pt x="0" y="0"/>
                </a:moveTo>
                <a:lnTo>
                  <a:pt x="4694898" y="0"/>
                </a:lnTo>
                <a:lnTo>
                  <a:pt x="4694898" y="4804567"/>
                </a:lnTo>
                <a:lnTo>
                  <a:pt x="2186273" y="4804567"/>
                </a:lnTo>
                <a:cubicBezTo>
                  <a:pt x="978828" y="4804567"/>
                  <a:pt x="0" y="3825740"/>
                  <a:pt x="0" y="2618294"/>
                </a:cubicBezTo>
                <a:close/>
              </a:path>
            </a:pathLst>
          </a:custGeom>
        </p:spPr>
        <p:txBody>
          <a:bodyPr wrap="square" anchor="ctr">
            <a:noAutofit/>
          </a:bodyPr>
          <a:lstStyle>
            <a:lvl1pPr marL="0" indent="0" algn="ctr">
              <a:buNone/>
              <a:defRPr>
                <a:solidFill>
                  <a:schemeClr val="bg1"/>
                </a:solidFill>
              </a:defRPr>
            </a:lvl1pPr>
          </a:lstStyle>
          <a:p>
            <a:r>
              <a:rPr lang="en-US"/>
              <a:t>Drag picture to placeholder or click icon to add</a:t>
            </a:r>
            <a:endParaRPr lang="en-CA" dirty="0"/>
          </a:p>
        </p:txBody>
      </p:sp>
      <p:sp>
        <p:nvSpPr>
          <p:cNvPr id="20" name="TextBox 19"/>
          <p:cNvSpPr txBox="1"/>
          <p:nvPr/>
        </p:nvSpPr>
        <p:spPr>
          <a:xfrm>
            <a:off x="495465" y="1451724"/>
            <a:ext cx="2696049" cy="276999"/>
          </a:xfrm>
          <a:prstGeom prst="rect">
            <a:avLst/>
          </a:prstGeom>
          <a:noFill/>
        </p:spPr>
        <p:txBody>
          <a:bodyPr wrap="square" rtlCol="0">
            <a:spAutoFit/>
          </a:bodyPr>
          <a:lstStyle/>
          <a:p>
            <a:r>
              <a:rPr lang="en-CA" sz="1200" dirty="0">
                <a:solidFill>
                  <a:schemeClr val="bg1"/>
                </a:solidFill>
              </a:rPr>
              <a:t>For</a:t>
            </a:r>
            <a:r>
              <a:rPr lang="en-CA" sz="1200" baseline="0" dirty="0">
                <a:solidFill>
                  <a:schemeClr val="bg1"/>
                </a:solidFill>
              </a:rPr>
              <a:t> more information, contact:</a:t>
            </a:r>
            <a:endParaRPr lang="en-CA" sz="1200" dirty="0">
              <a:solidFill>
                <a:schemeClr val="bg1"/>
              </a:solidFill>
            </a:endParaRPr>
          </a:p>
        </p:txBody>
      </p:sp>
      <p:sp>
        <p:nvSpPr>
          <p:cNvPr id="26" name="Text Placeholder 25"/>
          <p:cNvSpPr>
            <a:spLocks noGrp="1"/>
          </p:cNvSpPr>
          <p:nvPr>
            <p:ph type="body" sz="quarter" idx="12" hasCustomPrompt="1"/>
          </p:nvPr>
        </p:nvSpPr>
        <p:spPr>
          <a:xfrm>
            <a:off x="495465" y="1821646"/>
            <a:ext cx="4505877" cy="288000"/>
          </a:xfrm>
        </p:spPr>
        <p:txBody>
          <a:bodyPr anchor="ctr"/>
          <a:lstStyle>
            <a:lvl1pPr marL="0" indent="0">
              <a:buNone/>
              <a:defRPr sz="1800" b="1" baseline="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err="1"/>
              <a:t>Firstname</a:t>
            </a:r>
            <a:r>
              <a:rPr lang="en-US" dirty="0"/>
              <a:t> </a:t>
            </a:r>
            <a:r>
              <a:rPr lang="en-US" dirty="0" err="1"/>
              <a:t>Lastname</a:t>
            </a:r>
            <a:endParaRPr lang="en-US" dirty="0"/>
          </a:p>
        </p:txBody>
      </p:sp>
      <p:pic>
        <p:nvPicPr>
          <p:cNvPr id="30" name="Picture 29"/>
          <p:cNvPicPr>
            <a:picLocks noChangeAspect="1"/>
          </p:cNvPicPr>
          <p:nvPr/>
        </p:nvPicPr>
        <p:blipFill>
          <a:blip r:embed="rId3"/>
          <a:stretch>
            <a:fillRect/>
          </a:stretch>
        </p:blipFill>
        <p:spPr>
          <a:xfrm>
            <a:off x="10031897" y="5624405"/>
            <a:ext cx="1832504" cy="695506"/>
          </a:xfrm>
          <a:prstGeom prst="rect">
            <a:avLst/>
          </a:prstGeom>
        </p:spPr>
      </p:pic>
      <p:sp>
        <p:nvSpPr>
          <p:cNvPr id="10" name="Subtitle 2"/>
          <p:cNvSpPr txBox="1">
            <a:spLocks/>
          </p:cNvSpPr>
          <p:nvPr/>
        </p:nvSpPr>
        <p:spPr>
          <a:xfrm>
            <a:off x="495465" y="5624405"/>
            <a:ext cx="5439822" cy="911444"/>
          </a:xfrm>
          <a:prstGeom prst="rect">
            <a:avLst/>
          </a:prstGeom>
        </p:spPr>
        <p:txBody>
          <a:bodyPr vert="horz" lIns="91440" tIns="90000" rIns="91440" bIns="90000" rtlCol="0" anchor="ctr" anchorCtr="0">
            <a:noAutofit/>
          </a:bodyPr>
          <a:lstStyle>
            <a:lvl1pPr marL="0" indent="0" algn="l" defTabSz="457200" rtl="0" eaLnBrk="1" latinLnBrk="0" hangingPunct="1">
              <a:spcBef>
                <a:spcPct val="20000"/>
              </a:spcBef>
              <a:spcAft>
                <a:spcPts val="600"/>
              </a:spcAft>
              <a:buClr>
                <a:schemeClr val="accent2"/>
              </a:buClr>
              <a:buSzPct val="92000"/>
              <a:buFont typeface="Courier New" charset="0"/>
              <a:buNone/>
              <a:defRPr sz="1600" kern="1200" cap="none" baseline="0">
                <a:solidFill>
                  <a:schemeClr val="accent2"/>
                </a:solidFill>
                <a:latin typeface="+mn-lt"/>
                <a:ea typeface="+mn-ea"/>
                <a:cs typeface="+mn-cs"/>
              </a:defRPr>
            </a:lvl1pPr>
            <a:lvl2pPr marL="457200" indent="0" algn="ctr" defTabSz="457200" rtl="0" eaLnBrk="1" latinLnBrk="0" hangingPunct="1">
              <a:spcBef>
                <a:spcPct val="20000"/>
              </a:spcBef>
              <a:spcAft>
                <a:spcPts val="600"/>
              </a:spcAft>
              <a:buClr>
                <a:schemeClr val="accent2"/>
              </a:buClr>
              <a:buSzPct val="92000"/>
              <a:buFont typeface="Arial" charset="0"/>
              <a:buNone/>
              <a:defRPr sz="20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accent2"/>
              </a:buClr>
              <a:buSzPct val="92000"/>
              <a:buFont typeface="Arial" charset="0"/>
              <a:buNone/>
              <a:defRPr sz="18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accent2"/>
              </a:buClr>
              <a:buSzPct val="92000"/>
              <a:buFont typeface="Arial" charset="0"/>
              <a:buNone/>
              <a:defRPr sz="16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accent2"/>
              </a:buClr>
              <a:buSzPct val="92000"/>
              <a:buFont typeface="Arial" charset="0"/>
              <a:buNone/>
              <a:defRPr sz="16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r>
              <a:rPr lang="en-US" sz="600" b="0" i="0" kern="1200" cap="none" baseline="0" dirty="0">
                <a:solidFill>
                  <a:schemeClr val="bg1"/>
                </a:solidFill>
                <a:effectLst/>
                <a:latin typeface="+mn-lt"/>
                <a:ea typeface="+mn-ea"/>
                <a:cs typeface="+mn-cs"/>
              </a:rPr>
              <a:t>The information contained herein is of a general nature and is not intended to constitute legal advice, a complete statement of the law, or an opinion on </a:t>
            </a:r>
            <a:br>
              <a:rPr lang="en-US" sz="600" b="0" i="0" kern="1200" cap="none" baseline="0" dirty="0">
                <a:solidFill>
                  <a:schemeClr val="bg1"/>
                </a:solidFill>
                <a:effectLst/>
                <a:latin typeface="+mn-lt"/>
                <a:ea typeface="+mn-ea"/>
                <a:cs typeface="+mn-cs"/>
              </a:rPr>
            </a:br>
            <a:r>
              <a:rPr lang="en-US" sz="600" b="0" i="0" kern="1200" cap="none" baseline="0" dirty="0">
                <a:solidFill>
                  <a:schemeClr val="bg1"/>
                </a:solidFill>
                <a:effectLst/>
                <a:latin typeface="+mn-lt"/>
                <a:ea typeface="+mn-ea"/>
                <a:cs typeface="+mn-cs"/>
              </a:rPr>
              <a:t>any subject. No one should act upon it or refrain from acting without a thorough examination of the law after the facts of a specific situation are considered. You are urged to consult your legal adviser in cases of specific questions or concerns. BLG does not warrant or guarantee the accuracy, currency or completeness of this presentation. No part of this presentation may be reproduced without prior written permission of Borden Ladner Gervais LLP. </a:t>
            </a:r>
          </a:p>
          <a:p>
            <a:r>
              <a:rPr lang="en-US" sz="600" b="0" i="0" kern="1200" cap="none" baseline="0" dirty="0">
                <a:solidFill>
                  <a:schemeClr val="bg1"/>
                </a:solidFill>
                <a:effectLst/>
                <a:latin typeface="+mn-lt"/>
                <a:ea typeface="+mn-ea"/>
                <a:cs typeface="+mn-cs"/>
              </a:rPr>
              <a:t>© 2017 Borden Ladner Gervais LLP. Borden Ladner Gervais is an Ontario Limited Liability Partnership.</a:t>
            </a:r>
          </a:p>
        </p:txBody>
      </p:sp>
      <p:sp>
        <p:nvSpPr>
          <p:cNvPr id="12" name="Text Placeholder 25"/>
          <p:cNvSpPr>
            <a:spLocks noGrp="1"/>
          </p:cNvSpPr>
          <p:nvPr>
            <p:ph type="body" sz="quarter" idx="13" hasCustomPrompt="1"/>
          </p:nvPr>
        </p:nvSpPr>
        <p:spPr>
          <a:xfrm>
            <a:off x="495465" y="2111662"/>
            <a:ext cx="4505877" cy="216000"/>
          </a:xfrm>
        </p:spPr>
        <p:txBody>
          <a:bodyPr anchor="ctr"/>
          <a:lstStyle>
            <a:lvl1pPr marL="0" indent="0">
              <a:buNone/>
              <a:defRPr sz="1400" baseline="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a:t>Title</a:t>
            </a:r>
          </a:p>
        </p:txBody>
      </p:sp>
      <p:sp>
        <p:nvSpPr>
          <p:cNvPr id="13" name="Text Placeholder 25"/>
          <p:cNvSpPr>
            <a:spLocks noGrp="1"/>
          </p:cNvSpPr>
          <p:nvPr>
            <p:ph type="body" sz="quarter" idx="14" hasCustomPrompt="1"/>
          </p:nvPr>
        </p:nvSpPr>
        <p:spPr>
          <a:xfrm>
            <a:off x="495465" y="2335805"/>
            <a:ext cx="4505877" cy="216000"/>
          </a:xfrm>
        </p:spPr>
        <p:txBody>
          <a:bodyPr anchor="ctr"/>
          <a:lstStyle>
            <a:lvl1pPr marL="0" indent="0">
              <a:buNone/>
              <a:defRPr sz="1400" baseline="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a:t>123.456.7890</a:t>
            </a:r>
          </a:p>
        </p:txBody>
      </p:sp>
      <p:sp>
        <p:nvSpPr>
          <p:cNvPr id="14" name="Text Placeholder 25"/>
          <p:cNvSpPr>
            <a:spLocks noGrp="1"/>
          </p:cNvSpPr>
          <p:nvPr>
            <p:ph type="body" sz="quarter" idx="15" hasCustomPrompt="1"/>
          </p:nvPr>
        </p:nvSpPr>
        <p:spPr>
          <a:xfrm>
            <a:off x="495465" y="2555813"/>
            <a:ext cx="4505877" cy="216000"/>
          </a:xfrm>
        </p:spPr>
        <p:txBody>
          <a:bodyPr anchor="ctr"/>
          <a:lstStyle>
            <a:lvl1pPr marL="0" indent="0">
              <a:buNone/>
              <a:defRPr sz="1400" baseline="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err="1"/>
              <a:t>flastname@blg.com</a:t>
            </a:r>
            <a:endParaRPr lang="en-US" dirty="0"/>
          </a:p>
        </p:txBody>
      </p:sp>
      <p:sp>
        <p:nvSpPr>
          <p:cNvPr id="28" name="Text Placeholder 25"/>
          <p:cNvSpPr>
            <a:spLocks noGrp="1"/>
          </p:cNvSpPr>
          <p:nvPr>
            <p:ph type="body" sz="quarter" idx="16" hasCustomPrompt="1"/>
          </p:nvPr>
        </p:nvSpPr>
        <p:spPr>
          <a:xfrm>
            <a:off x="495465" y="3001036"/>
            <a:ext cx="4505877" cy="288000"/>
          </a:xfrm>
        </p:spPr>
        <p:txBody>
          <a:bodyPr anchor="ctr"/>
          <a:lstStyle>
            <a:lvl1pPr marL="0" indent="0">
              <a:buNone/>
              <a:defRPr sz="1800" b="1" baseline="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err="1"/>
              <a:t>Firstname</a:t>
            </a:r>
            <a:r>
              <a:rPr lang="en-US" dirty="0"/>
              <a:t> </a:t>
            </a:r>
            <a:r>
              <a:rPr lang="en-US" dirty="0" err="1"/>
              <a:t>Lastname</a:t>
            </a:r>
            <a:endParaRPr lang="en-US" dirty="0"/>
          </a:p>
        </p:txBody>
      </p:sp>
      <p:sp>
        <p:nvSpPr>
          <p:cNvPr id="29" name="Text Placeholder 25"/>
          <p:cNvSpPr>
            <a:spLocks noGrp="1"/>
          </p:cNvSpPr>
          <p:nvPr>
            <p:ph type="body" sz="quarter" idx="17" hasCustomPrompt="1"/>
          </p:nvPr>
        </p:nvSpPr>
        <p:spPr>
          <a:xfrm>
            <a:off x="495465" y="3291052"/>
            <a:ext cx="4505877" cy="216000"/>
          </a:xfrm>
        </p:spPr>
        <p:txBody>
          <a:bodyPr anchor="ctr"/>
          <a:lstStyle>
            <a:lvl1pPr marL="0" indent="0">
              <a:buNone/>
              <a:defRPr sz="1400" baseline="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a:t>Title</a:t>
            </a:r>
          </a:p>
        </p:txBody>
      </p:sp>
      <p:sp>
        <p:nvSpPr>
          <p:cNvPr id="31" name="Text Placeholder 25"/>
          <p:cNvSpPr>
            <a:spLocks noGrp="1"/>
          </p:cNvSpPr>
          <p:nvPr>
            <p:ph type="body" sz="quarter" idx="18" hasCustomPrompt="1"/>
          </p:nvPr>
        </p:nvSpPr>
        <p:spPr>
          <a:xfrm>
            <a:off x="495465" y="3515195"/>
            <a:ext cx="4505877" cy="216000"/>
          </a:xfrm>
        </p:spPr>
        <p:txBody>
          <a:bodyPr anchor="ctr"/>
          <a:lstStyle>
            <a:lvl1pPr marL="0" indent="0">
              <a:buNone/>
              <a:defRPr sz="1400" baseline="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a:t>123.456.7890</a:t>
            </a:r>
          </a:p>
        </p:txBody>
      </p:sp>
      <p:sp>
        <p:nvSpPr>
          <p:cNvPr id="32" name="Text Placeholder 25"/>
          <p:cNvSpPr>
            <a:spLocks noGrp="1"/>
          </p:cNvSpPr>
          <p:nvPr>
            <p:ph type="body" sz="quarter" idx="19" hasCustomPrompt="1"/>
          </p:nvPr>
        </p:nvSpPr>
        <p:spPr>
          <a:xfrm>
            <a:off x="495465" y="3735203"/>
            <a:ext cx="4505877" cy="216000"/>
          </a:xfrm>
        </p:spPr>
        <p:txBody>
          <a:bodyPr anchor="ctr"/>
          <a:lstStyle>
            <a:lvl1pPr marL="0" indent="0">
              <a:buNone/>
              <a:defRPr sz="1400" baseline="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err="1"/>
              <a:t>flastname@blg.com</a:t>
            </a:r>
            <a:endParaRPr lang="en-US" dirty="0"/>
          </a:p>
        </p:txBody>
      </p:sp>
      <p:sp>
        <p:nvSpPr>
          <p:cNvPr id="33" name="Text Placeholder 25"/>
          <p:cNvSpPr>
            <a:spLocks noGrp="1"/>
          </p:cNvSpPr>
          <p:nvPr>
            <p:ph type="body" sz="quarter" idx="20" hasCustomPrompt="1"/>
          </p:nvPr>
        </p:nvSpPr>
        <p:spPr>
          <a:xfrm>
            <a:off x="495465" y="4180503"/>
            <a:ext cx="4505877" cy="288000"/>
          </a:xfrm>
        </p:spPr>
        <p:txBody>
          <a:bodyPr anchor="ctr"/>
          <a:lstStyle>
            <a:lvl1pPr marL="0" indent="0">
              <a:buNone/>
              <a:defRPr sz="1800" b="1" baseline="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err="1"/>
              <a:t>Firstname</a:t>
            </a:r>
            <a:r>
              <a:rPr lang="en-US" dirty="0"/>
              <a:t> </a:t>
            </a:r>
            <a:r>
              <a:rPr lang="en-US" dirty="0" err="1"/>
              <a:t>Lastname</a:t>
            </a:r>
            <a:endParaRPr lang="en-US" dirty="0"/>
          </a:p>
        </p:txBody>
      </p:sp>
      <p:sp>
        <p:nvSpPr>
          <p:cNvPr id="34" name="Text Placeholder 25"/>
          <p:cNvSpPr>
            <a:spLocks noGrp="1"/>
          </p:cNvSpPr>
          <p:nvPr>
            <p:ph type="body" sz="quarter" idx="21" hasCustomPrompt="1"/>
          </p:nvPr>
        </p:nvSpPr>
        <p:spPr>
          <a:xfrm>
            <a:off x="495465" y="4470519"/>
            <a:ext cx="4505877" cy="216000"/>
          </a:xfrm>
        </p:spPr>
        <p:txBody>
          <a:bodyPr anchor="ctr"/>
          <a:lstStyle>
            <a:lvl1pPr marL="0" indent="0">
              <a:buNone/>
              <a:defRPr sz="1400" baseline="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a:t>Title</a:t>
            </a:r>
          </a:p>
        </p:txBody>
      </p:sp>
      <p:sp>
        <p:nvSpPr>
          <p:cNvPr id="35" name="Text Placeholder 25"/>
          <p:cNvSpPr>
            <a:spLocks noGrp="1"/>
          </p:cNvSpPr>
          <p:nvPr>
            <p:ph type="body" sz="quarter" idx="22" hasCustomPrompt="1"/>
          </p:nvPr>
        </p:nvSpPr>
        <p:spPr>
          <a:xfrm>
            <a:off x="495465" y="4694662"/>
            <a:ext cx="4505877" cy="216000"/>
          </a:xfrm>
        </p:spPr>
        <p:txBody>
          <a:bodyPr anchor="ctr"/>
          <a:lstStyle>
            <a:lvl1pPr marL="0" indent="0">
              <a:buNone/>
              <a:defRPr sz="1400" baseline="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a:t>123.456.7890</a:t>
            </a:r>
          </a:p>
        </p:txBody>
      </p:sp>
      <p:sp>
        <p:nvSpPr>
          <p:cNvPr id="36" name="Text Placeholder 25"/>
          <p:cNvSpPr>
            <a:spLocks noGrp="1"/>
          </p:cNvSpPr>
          <p:nvPr>
            <p:ph type="body" sz="quarter" idx="23" hasCustomPrompt="1"/>
          </p:nvPr>
        </p:nvSpPr>
        <p:spPr>
          <a:xfrm>
            <a:off x="495465" y="4914670"/>
            <a:ext cx="4505877" cy="216000"/>
          </a:xfrm>
        </p:spPr>
        <p:txBody>
          <a:bodyPr anchor="ctr"/>
          <a:lstStyle>
            <a:lvl1pPr marL="0" indent="0">
              <a:buNone/>
              <a:defRPr sz="1400" baseline="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err="1"/>
              <a:t>flastname@blg.com</a:t>
            </a:r>
            <a:endParaRPr lang="en-US" dirty="0"/>
          </a:p>
        </p:txBody>
      </p:sp>
      <p:pic>
        <p:nvPicPr>
          <p:cNvPr id="25" name="Picture 24"/>
          <p:cNvPicPr>
            <a:picLocks noChangeAspect="1"/>
          </p:cNvPicPr>
          <p:nvPr userDrawn="1"/>
        </p:nvPicPr>
        <p:blipFill>
          <a:blip r:embed="rId2"/>
          <a:stretch>
            <a:fillRect/>
          </a:stretch>
        </p:blipFill>
        <p:spPr>
          <a:xfrm>
            <a:off x="5595307" y="-3522"/>
            <a:ext cx="6604000" cy="6692900"/>
          </a:xfrm>
          <a:prstGeom prst="rect">
            <a:avLst/>
          </a:prstGeom>
        </p:spPr>
      </p:pic>
      <p:pic>
        <p:nvPicPr>
          <p:cNvPr id="37" name="Picture 36"/>
          <p:cNvPicPr>
            <a:picLocks noChangeAspect="1"/>
          </p:cNvPicPr>
          <p:nvPr userDrawn="1"/>
        </p:nvPicPr>
        <p:blipFill>
          <a:blip r:embed="rId3"/>
          <a:stretch>
            <a:fillRect/>
          </a:stretch>
        </p:blipFill>
        <p:spPr>
          <a:xfrm>
            <a:off x="10031897" y="5624405"/>
            <a:ext cx="1832504" cy="695506"/>
          </a:xfrm>
          <a:prstGeom prst="rect">
            <a:avLst/>
          </a:prstGeom>
        </p:spPr>
      </p:pic>
      <p:sp>
        <p:nvSpPr>
          <p:cNvPr id="42" name="TextBox 41"/>
          <p:cNvSpPr txBox="1"/>
          <p:nvPr userDrawn="1"/>
        </p:nvSpPr>
        <p:spPr>
          <a:xfrm>
            <a:off x="501701" y="358149"/>
            <a:ext cx="5209223" cy="922909"/>
          </a:xfrm>
          <a:prstGeom prst="rect">
            <a:avLst/>
          </a:prstGeom>
          <a:noFill/>
        </p:spPr>
        <p:txBody>
          <a:bodyPr wrap="square" rtlCol="0" anchor="ctr">
            <a:noAutofit/>
          </a:bodyPr>
          <a:lstStyle/>
          <a:p>
            <a:r>
              <a:rPr lang="en-US" sz="4000" b="1" dirty="0">
                <a:solidFill>
                  <a:schemeClr val="accent2"/>
                </a:solidFill>
              </a:rPr>
              <a:t>Thank You</a:t>
            </a:r>
            <a:endParaRPr lang="en-CA" sz="4000" b="1" dirty="0">
              <a:solidFill>
                <a:schemeClr val="accent2"/>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1_Title Slide - Dark">
    <p:bg>
      <p:bgPr>
        <a:solidFill>
          <a:srgbClr val="002C5F"/>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5595307" y="-3522"/>
            <a:ext cx="6604000" cy="6692900"/>
          </a:xfrm>
          <a:prstGeom prst="rect">
            <a:avLst/>
          </a:prstGeom>
        </p:spPr>
      </p:pic>
      <p:sp>
        <p:nvSpPr>
          <p:cNvPr id="3" name="Subtitle 2"/>
          <p:cNvSpPr>
            <a:spLocks noGrp="1"/>
          </p:cNvSpPr>
          <p:nvPr>
            <p:ph type="subTitle" idx="1"/>
          </p:nvPr>
        </p:nvSpPr>
        <p:spPr>
          <a:xfrm>
            <a:off x="509751" y="1010735"/>
            <a:ext cx="4331349" cy="770377"/>
          </a:xfrm>
        </p:spPr>
        <p:txBody>
          <a:bodyPr anchor="b">
            <a:noAutofit/>
          </a:bodyPr>
          <a:lstStyle>
            <a:lvl1pPr marL="0" indent="0" algn="l">
              <a:lnSpc>
                <a:spcPts val="2000"/>
              </a:lnSpc>
              <a:spcAft>
                <a:spcPts val="0"/>
              </a:spcAft>
              <a:buNone/>
              <a:defRPr sz="2000" cap="all"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 name="Title 1"/>
          <p:cNvSpPr>
            <a:spLocks noGrp="1"/>
          </p:cNvSpPr>
          <p:nvPr>
            <p:ph type="ctrTitle"/>
          </p:nvPr>
        </p:nvSpPr>
        <p:spPr>
          <a:xfrm>
            <a:off x="509751" y="1792628"/>
            <a:ext cx="4785939" cy="2039131"/>
          </a:xfrm>
          <a:prstGeom prst="rect">
            <a:avLst/>
          </a:prstGeom>
          <a:effectLst/>
        </p:spPr>
        <p:txBody>
          <a:bodyPr anchor="ctr">
            <a:noAutofit/>
          </a:bodyPr>
          <a:lstStyle>
            <a:lvl1pPr>
              <a:lnSpc>
                <a:spcPts val="4800"/>
              </a:lnSpc>
              <a:defRPr sz="4800" cap="none" baseline="0">
                <a:solidFill>
                  <a:schemeClr val="accent2"/>
                </a:solidFill>
              </a:defRPr>
            </a:lvl1pPr>
          </a:lstStyle>
          <a:p>
            <a:r>
              <a:rPr lang="en-US" dirty="0"/>
              <a:t>Click to edit Master title style</a:t>
            </a:r>
          </a:p>
        </p:txBody>
      </p:sp>
      <p:sp>
        <p:nvSpPr>
          <p:cNvPr id="15" name="Picture Placeholder 14"/>
          <p:cNvSpPr>
            <a:spLocks noGrp="1"/>
          </p:cNvSpPr>
          <p:nvPr>
            <p:ph type="pic" sz="quarter" idx="11"/>
          </p:nvPr>
        </p:nvSpPr>
        <p:spPr>
          <a:xfrm>
            <a:off x="7063410" y="-3522"/>
            <a:ext cx="5135898" cy="5231957"/>
          </a:xfrm>
          <a:custGeom>
            <a:avLst/>
            <a:gdLst>
              <a:gd name="connsiteX0" fmla="*/ 0 w 4694898"/>
              <a:gd name="connsiteY0" fmla="*/ 0 h 4804567"/>
              <a:gd name="connsiteX1" fmla="*/ 4694898 w 4694898"/>
              <a:gd name="connsiteY1" fmla="*/ 0 h 4804567"/>
              <a:gd name="connsiteX2" fmla="*/ 4694898 w 4694898"/>
              <a:gd name="connsiteY2" fmla="*/ 4804567 h 4804567"/>
              <a:gd name="connsiteX3" fmla="*/ 2186273 w 4694898"/>
              <a:gd name="connsiteY3" fmla="*/ 4804567 h 4804567"/>
              <a:gd name="connsiteX4" fmla="*/ 0 w 4694898"/>
              <a:gd name="connsiteY4" fmla="*/ 2618294 h 4804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4898" h="4804567">
                <a:moveTo>
                  <a:pt x="0" y="0"/>
                </a:moveTo>
                <a:lnTo>
                  <a:pt x="4694898" y="0"/>
                </a:lnTo>
                <a:lnTo>
                  <a:pt x="4694898" y="4804567"/>
                </a:lnTo>
                <a:lnTo>
                  <a:pt x="2186273" y="4804567"/>
                </a:lnTo>
                <a:cubicBezTo>
                  <a:pt x="978828" y="4804567"/>
                  <a:pt x="0" y="3825740"/>
                  <a:pt x="0" y="2618294"/>
                </a:cubicBezTo>
                <a:close/>
              </a:path>
            </a:pathLst>
          </a:custGeom>
        </p:spPr>
        <p:txBody>
          <a:bodyPr wrap="square" anchor="ctr">
            <a:noAutofit/>
          </a:bodyPr>
          <a:lstStyle>
            <a:lvl1pPr algn="ctr">
              <a:defRPr>
                <a:solidFill>
                  <a:schemeClr val="bg1"/>
                </a:solidFill>
              </a:defRPr>
            </a:lvl1pPr>
          </a:lstStyle>
          <a:p>
            <a:r>
              <a:rPr lang="en-US"/>
              <a:t>Drag picture to placeholder or click icon to add</a:t>
            </a:r>
            <a:endParaRPr lang="en-CA" dirty="0"/>
          </a:p>
        </p:txBody>
      </p:sp>
      <p:sp>
        <p:nvSpPr>
          <p:cNvPr id="20" name="TextBox 19"/>
          <p:cNvSpPr txBox="1"/>
          <p:nvPr/>
        </p:nvSpPr>
        <p:spPr>
          <a:xfrm>
            <a:off x="509752" y="4696404"/>
            <a:ext cx="2696049" cy="276999"/>
          </a:xfrm>
          <a:prstGeom prst="rect">
            <a:avLst/>
          </a:prstGeom>
          <a:noFill/>
        </p:spPr>
        <p:txBody>
          <a:bodyPr wrap="square" rtlCol="0">
            <a:spAutoFit/>
          </a:bodyPr>
          <a:lstStyle/>
          <a:p>
            <a:r>
              <a:rPr lang="en-CA" sz="1200" dirty="0" err="1">
                <a:solidFill>
                  <a:schemeClr val="bg1"/>
                </a:solidFill>
              </a:rPr>
              <a:t>Présentation</a:t>
            </a:r>
            <a:r>
              <a:rPr lang="en-CA" sz="1200" baseline="0" dirty="0">
                <a:solidFill>
                  <a:schemeClr val="bg1"/>
                </a:solidFill>
              </a:rPr>
              <a:t> par :</a:t>
            </a:r>
            <a:endParaRPr lang="en-CA" sz="1200" dirty="0">
              <a:solidFill>
                <a:schemeClr val="bg1"/>
              </a:solidFill>
            </a:endParaRPr>
          </a:p>
        </p:txBody>
      </p:sp>
      <p:sp>
        <p:nvSpPr>
          <p:cNvPr id="26" name="Text Placeholder 25"/>
          <p:cNvSpPr>
            <a:spLocks noGrp="1"/>
          </p:cNvSpPr>
          <p:nvPr>
            <p:ph type="body" sz="quarter" idx="12" hasCustomPrompt="1"/>
          </p:nvPr>
        </p:nvSpPr>
        <p:spPr>
          <a:xfrm>
            <a:off x="509752" y="4945731"/>
            <a:ext cx="4505877" cy="678673"/>
          </a:xfrm>
        </p:spPr>
        <p:txBody>
          <a:bodyPr anchor="t"/>
          <a:lstStyle>
            <a:lvl1pPr marL="0" indent="0">
              <a:lnSpc>
                <a:spcPts val="2000"/>
              </a:lnSpc>
              <a:buNone/>
              <a:defRPr sz="2000" baseline="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a:t>Click to Enter Your Name</a:t>
            </a:r>
          </a:p>
          <a:p>
            <a:pPr lvl="0"/>
            <a:r>
              <a:rPr lang="en-US" dirty="0"/>
              <a:t>&amp; Title</a:t>
            </a:r>
          </a:p>
        </p:txBody>
      </p:sp>
      <p:pic>
        <p:nvPicPr>
          <p:cNvPr id="30" name="Picture 29"/>
          <p:cNvPicPr>
            <a:picLocks noChangeAspect="1"/>
          </p:cNvPicPr>
          <p:nvPr/>
        </p:nvPicPr>
        <p:blipFill>
          <a:blip r:embed="rId3"/>
          <a:stretch>
            <a:fillRect/>
          </a:stretch>
        </p:blipFill>
        <p:spPr>
          <a:xfrm>
            <a:off x="10031897" y="5624405"/>
            <a:ext cx="1832504" cy="695506"/>
          </a:xfrm>
          <a:prstGeom prst="rect">
            <a:avLst/>
          </a:prstGeom>
        </p:spPr>
      </p:pic>
      <p:pic>
        <p:nvPicPr>
          <p:cNvPr id="9" name="Picture 8"/>
          <p:cNvPicPr>
            <a:picLocks noChangeAspect="1"/>
          </p:cNvPicPr>
          <p:nvPr userDrawn="1"/>
        </p:nvPicPr>
        <p:blipFill>
          <a:blip r:embed="rId2"/>
          <a:stretch>
            <a:fillRect/>
          </a:stretch>
        </p:blipFill>
        <p:spPr>
          <a:xfrm>
            <a:off x="5595307" y="-3522"/>
            <a:ext cx="6604000" cy="6692900"/>
          </a:xfrm>
          <a:prstGeom prst="rect">
            <a:avLst/>
          </a:prstGeom>
        </p:spPr>
      </p:pic>
      <p:pic>
        <p:nvPicPr>
          <p:cNvPr id="11" name="Picture 10"/>
          <p:cNvPicPr>
            <a:picLocks noChangeAspect="1"/>
          </p:cNvPicPr>
          <p:nvPr userDrawn="1"/>
        </p:nvPicPr>
        <p:blipFill>
          <a:blip r:embed="rId3"/>
          <a:stretch>
            <a:fillRect/>
          </a:stretch>
        </p:blipFill>
        <p:spPr>
          <a:xfrm>
            <a:off x="10031897" y="5624405"/>
            <a:ext cx="1832504" cy="695506"/>
          </a:xfrm>
          <a:prstGeom prst="rect">
            <a:avLst/>
          </a:prstGeom>
        </p:spPr>
      </p:pic>
      <p:sp>
        <p:nvSpPr>
          <p:cNvPr id="12" name="Text Placeholder 25"/>
          <p:cNvSpPr>
            <a:spLocks noGrp="1"/>
          </p:cNvSpPr>
          <p:nvPr>
            <p:ph type="body" sz="quarter" idx="13" hasCustomPrompt="1"/>
          </p:nvPr>
        </p:nvSpPr>
        <p:spPr>
          <a:xfrm>
            <a:off x="509752" y="6004873"/>
            <a:ext cx="4505877" cy="313693"/>
          </a:xfrm>
        </p:spPr>
        <p:txBody>
          <a:bodyPr anchor="t"/>
          <a:lstStyle>
            <a:lvl1pPr marL="0" indent="0">
              <a:buNone/>
              <a:defRPr sz="1200" baseline="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a:t>Click to </a:t>
            </a:r>
            <a:r>
              <a:rPr lang="en-US"/>
              <a:t>Enter the Date</a:t>
            </a:r>
            <a:endParaRPr lang="en-US" dirty="0"/>
          </a:p>
        </p:txBody>
      </p:sp>
    </p:spTree>
    <p:extLst>
      <p:ext uri="{BB962C8B-B14F-4D97-AF65-F5344CB8AC3E}">
        <p14:creationId xmlns:p14="http://schemas.microsoft.com/office/powerpoint/2010/main" val="13608028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639800"/>
          </a:xfrm>
          <a:prstGeom prst="rect">
            <a:avLst/>
          </a:prstGeom>
        </p:spPr>
        <p:txBody>
          <a:bodyPr/>
          <a:lstStyle/>
          <a:p>
            <a:r>
              <a:rPr lang="en-US"/>
              <a:t>Click to edit Master title style</a:t>
            </a:r>
            <a:endParaRPr lang="en-CA"/>
          </a:p>
        </p:txBody>
      </p:sp>
      <p:sp>
        <p:nvSpPr>
          <p:cNvPr id="3" name="Content Placeholder 2"/>
          <p:cNvSpPr>
            <a:spLocks noGrp="1"/>
          </p:cNvSpPr>
          <p:nvPr>
            <p:ph idx="1"/>
          </p:nvPr>
        </p:nvSpPr>
        <p:spPr>
          <a:xfrm>
            <a:off x="609600" y="1600201"/>
            <a:ext cx="10972800" cy="4277072"/>
          </a:xfrm>
        </p:spPr>
        <p:txBody>
          <a:bodyPr/>
          <a:lstStyle>
            <a:lvl1pPr>
              <a:spcBef>
                <a:spcPts val="0"/>
              </a:spcBef>
              <a:spcAft>
                <a:spcPts val="1200"/>
              </a:spcAft>
              <a:defRPr b="0"/>
            </a:lvl1pPr>
            <a:lvl2pPr>
              <a:spcBef>
                <a:spcPts val="0"/>
              </a:spcBef>
              <a:spcAft>
                <a:spcPts val="1200"/>
              </a:spcAft>
              <a:defRPr/>
            </a:lvl2pPr>
            <a:lvl3pPr>
              <a:spcBef>
                <a:spcPts val="0"/>
              </a:spcBef>
              <a:spcAft>
                <a:spcPts val="1200"/>
              </a:spcAft>
              <a:defRPr/>
            </a:lvl3pPr>
            <a:lvl4pPr>
              <a:spcBef>
                <a:spcPts val="0"/>
              </a:spcBef>
              <a:spcAft>
                <a:spcPts val="1200"/>
              </a:spcAft>
              <a:defRPr/>
            </a:lvl4pPr>
            <a:lvl5pPr>
              <a:spcBef>
                <a:spcPts val="0"/>
              </a:spcBef>
              <a:spcAft>
                <a:spcPts val="12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Date Placeholder 3"/>
          <p:cNvSpPr>
            <a:spLocks noGrp="1"/>
          </p:cNvSpPr>
          <p:nvPr>
            <p:ph type="dt" sz="half" idx="2"/>
          </p:nvPr>
        </p:nvSpPr>
        <p:spPr>
          <a:xfrm>
            <a:off x="7440149" y="6356351"/>
            <a:ext cx="2112235" cy="365125"/>
          </a:xfrm>
          <a:prstGeom prst="rect">
            <a:avLst/>
          </a:prstGeom>
        </p:spPr>
        <p:txBody>
          <a:bodyPr/>
          <a:lstStyle>
            <a:lvl1pPr>
              <a:defRPr sz="1600">
                <a:solidFill>
                  <a:srgbClr val="0B2265"/>
                </a:solidFill>
                <a:latin typeface="Calibri" panose="020F0502020204030204" pitchFamily="34" charset="0"/>
                <a:cs typeface="Calibri" panose="020F0502020204030204" pitchFamily="34" charset="0"/>
              </a:defRPr>
            </a:lvl1pPr>
          </a:lstStyle>
          <a:p>
            <a:fld id="{F74E1465-AA45-498F-A4BD-E6FECADD2B2E}" type="datetime1">
              <a:rPr lang="fr-CA" smtClean="0"/>
              <a:pPr/>
              <a:t>2018-10-21</a:t>
            </a:fld>
            <a:endParaRPr lang="fr-CA" dirty="0"/>
          </a:p>
        </p:txBody>
      </p:sp>
      <p:sp>
        <p:nvSpPr>
          <p:cNvPr id="8" name="Footer Placeholder 4"/>
          <p:cNvSpPr>
            <a:spLocks noGrp="1"/>
          </p:cNvSpPr>
          <p:nvPr>
            <p:ph type="ftr" sz="quarter" idx="3"/>
          </p:nvPr>
        </p:nvSpPr>
        <p:spPr>
          <a:xfrm>
            <a:off x="2255573" y="6354638"/>
            <a:ext cx="4704523" cy="365125"/>
          </a:xfrm>
          <a:prstGeom prst="rect">
            <a:avLst/>
          </a:prstGeom>
        </p:spPr>
        <p:txBody>
          <a:bodyPr/>
          <a:lstStyle>
            <a:lvl1pPr>
              <a:defRPr sz="1600">
                <a:solidFill>
                  <a:srgbClr val="0B2265"/>
                </a:solidFill>
                <a:latin typeface="Calibri" panose="020F0502020204030204" pitchFamily="34" charset="0"/>
                <a:cs typeface="Calibri" panose="020F0502020204030204" pitchFamily="34" charset="0"/>
              </a:defRPr>
            </a:lvl1pPr>
          </a:lstStyle>
          <a:p>
            <a:endParaRPr lang="fr-CA" dirty="0"/>
          </a:p>
        </p:txBody>
      </p:sp>
      <p:sp>
        <p:nvSpPr>
          <p:cNvPr id="9" name="Slide Number Placeholder 5"/>
          <p:cNvSpPr>
            <a:spLocks noGrp="1"/>
          </p:cNvSpPr>
          <p:nvPr>
            <p:ph type="sldNum" sz="quarter" idx="4"/>
          </p:nvPr>
        </p:nvSpPr>
        <p:spPr>
          <a:xfrm>
            <a:off x="623393" y="6356351"/>
            <a:ext cx="916284" cy="365125"/>
          </a:xfrm>
          <a:prstGeom prst="rect">
            <a:avLst/>
          </a:prstGeom>
        </p:spPr>
        <p:txBody>
          <a:bodyPr/>
          <a:lstStyle>
            <a:lvl1pPr>
              <a:defRPr sz="1600">
                <a:solidFill>
                  <a:srgbClr val="0B2265"/>
                </a:solidFill>
                <a:latin typeface="Calibri" panose="020F0502020204030204" pitchFamily="34" charset="0"/>
                <a:cs typeface="Calibri" panose="020F0502020204030204" pitchFamily="34" charset="0"/>
              </a:defRPr>
            </a:lvl1pPr>
          </a:lstStyle>
          <a:p>
            <a:fld id="{3F2E0F5A-8FE3-44F6-8203-6D6F6637AFAE}" type="slidenum">
              <a:rPr lang="fr-CA" smtClean="0"/>
              <a:pPr/>
              <a:t>‹#›</a:t>
            </a:fld>
            <a:endParaRPr lang="fr-CA" dirty="0"/>
          </a:p>
        </p:txBody>
      </p:sp>
    </p:spTree>
    <p:extLst>
      <p:ext uri="{BB962C8B-B14F-4D97-AF65-F5344CB8AC3E}">
        <p14:creationId xmlns:p14="http://schemas.microsoft.com/office/powerpoint/2010/main" val="8656704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Practice Group and Expertise">
    <p:spTree>
      <p:nvGrpSpPr>
        <p:cNvPr id="1" name=""/>
        <p:cNvGrpSpPr/>
        <p:nvPr/>
      </p:nvGrpSpPr>
      <p:grpSpPr>
        <a:xfrm>
          <a:off x="0" y="0"/>
          <a:ext cx="0" cy="0"/>
          <a:chOff x="0" y="0"/>
          <a:chExt cx="0" cy="0"/>
        </a:xfrm>
      </p:grpSpPr>
      <p:sp>
        <p:nvSpPr>
          <p:cNvPr id="15" name="Text Placeholder 5"/>
          <p:cNvSpPr>
            <a:spLocks noGrp="1"/>
          </p:cNvSpPr>
          <p:nvPr>
            <p:ph type="body" sz="quarter" idx="11" hasCustomPrompt="1"/>
          </p:nvPr>
        </p:nvSpPr>
        <p:spPr>
          <a:xfrm>
            <a:off x="481638" y="2996952"/>
            <a:ext cx="9466263" cy="3114308"/>
          </a:xfrm>
        </p:spPr>
        <p:txBody>
          <a:bodyPr/>
          <a:lstStyle>
            <a:lvl1pPr marL="442913" indent="-442913">
              <a:spcBef>
                <a:spcPts val="0"/>
              </a:spcBef>
              <a:buClr>
                <a:schemeClr val="accent2"/>
              </a:buClr>
              <a:buFont typeface="+mj-lt"/>
              <a:buAutoNum type="arabicPeriod"/>
              <a:defRPr sz="2400" b="1" i="0" baseline="0">
                <a:solidFill>
                  <a:srgbClr val="0B2265"/>
                </a:solidFill>
                <a:latin typeface="Calibri" panose="020F0502020204030204" pitchFamily="34" charset="0"/>
                <a:cs typeface="Calibri" panose="020F0502020204030204" pitchFamily="34" charset="0"/>
              </a:defRPr>
            </a:lvl1pPr>
            <a:lvl2pPr marL="442913" indent="-442913">
              <a:buFont typeface="Arial" panose="020B0604020202020204" pitchFamily="34" charset="0"/>
              <a:buChar char="•"/>
              <a:defRPr sz="2400">
                <a:latin typeface="Calibri" panose="020F0502020204030204" pitchFamily="34" charset="0"/>
                <a:cs typeface="Calibri" panose="020F0502020204030204" pitchFamily="34" charset="0"/>
              </a:defRPr>
            </a:lvl2pPr>
          </a:lstStyle>
          <a:p>
            <a:pPr lvl="0"/>
            <a:r>
              <a:rPr lang="en-US" dirty="0"/>
              <a:t>Insert subtitle here</a:t>
            </a:r>
          </a:p>
          <a:p>
            <a:pPr lvl="1"/>
            <a:endParaRPr lang="en-CA" dirty="0"/>
          </a:p>
        </p:txBody>
      </p:sp>
      <p:sp>
        <p:nvSpPr>
          <p:cNvPr id="9" name="Slide Number Placeholder 3"/>
          <p:cNvSpPr>
            <a:spLocks noGrp="1"/>
          </p:cNvSpPr>
          <p:nvPr>
            <p:ph type="sldNum" sz="quarter" idx="4"/>
          </p:nvPr>
        </p:nvSpPr>
        <p:spPr>
          <a:xfrm>
            <a:off x="3" y="6273804"/>
            <a:ext cx="594732" cy="591479"/>
          </a:xfrm>
          <a:prstGeom prst="rect">
            <a:avLst/>
          </a:prstGeom>
        </p:spPr>
        <p:txBody>
          <a:bodyPr vert="horz" lIns="91440" tIns="45720" rIns="91440" bIns="45720" rtlCol="0" anchor="ctr"/>
          <a:lstStyle>
            <a:lvl1pPr algn="ctr">
              <a:defRPr sz="750" i="0">
                <a:solidFill>
                  <a:schemeClr val="tx1">
                    <a:tint val="75000"/>
                  </a:schemeClr>
                </a:solidFill>
                <a:latin typeface="Calibri" panose="020F0502020204030204" pitchFamily="34" charset="0"/>
              </a:defRPr>
            </a:lvl1pPr>
          </a:lstStyle>
          <a:p>
            <a:fld id="{3C69653B-70AC-4555-88F7-24402286A9A5}" type="slidenum">
              <a:rPr lang="en-US" smtClean="0"/>
              <a:pPr/>
              <a:t>‹#›</a:t>
            </a:fld>
            <a:endParaRPr lang="en-US" dirty="0"/>
          </a:p>
        </p:txBody>
      </p:sp>
      <p:pic>
        <p:nvPicPr>
          <p:cNvPr id="5" name="Picture 2"/>
          <p:cNvPicPr>
            <a:picLocks noChangeAspect="1"/>
          </p:cNvPicPr>
          <p:nvPr userDrawn="1"/>
        </p:nvPicPr>
        <p:blipFill>
          <a:blip r:embed="rId2"/>
          <a:stretch>
            <a:fillRect/>
          </a:stretch>
        </p:blipFill>
        <p:spPr>
          <a:xfrm>
            <a:off x="0" y="0"/>
            <a:ext cx="12192000" cy="1371600"/>
          </a:xfrm>
          <a:prstGeom prst="rect">
            <a:avLst/>
          </a:prstGeom>
        </p:spPr>
      </p:pic>
    </p:spTree>
    <p:extLst>
      <p:ext uri="{BB962C8B-B14F-4D97-AF65-F5344CB8AC3E}">
        <p14:creationId xmlns:p14="http://schemas.microsoft.com/office/powerpoint/2010/main" val="11323725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er - Single">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71861" y="195256"/>
            <a:ext cx="8121937" cy="1013800"/>
          </a:xfrm>
          <a:prstGeom prst="rect">
            <a:avLst/>
          </a:prstGeom>
        </p:spPr>
        <p:txBody>
          <a:bodyPr anchor="ctr" anchorCtr="0"/>
          <a:lstStyle>
            <a:lvl1pPr>
              <a:defRPr sz="4000" b="1" i="0" baseline="0">
                <a:solidFill>
                  <a:schemeClr val="accent1"/>
                </a:solidFill>
              </a:defRPr>
            </a:lvl1pPr>
          </a:lstStyle>
          <a:p>
            <a:r>
              <a:rPr lang="en-US" dirty="0"/>
              <a:t>Click to edit title</a:t>
            </a:r>
          </a:p>
        </p:txBody>
      </p:sp>
      <p:sp>
        <p:nvSpPr>
          <p:cNvPr id="12" name="Picture Placeholder 11"/>
          <p:cNvSpPr>
            <a:spLocks noGrp="1"/>
          </p:cNvSpPr>
          <p:nvPr>
            <p:ph type="pic" sz="quarter" idx="10"/>
          </p:nvPr>
        </p:nvSpPr>
        <p:spPr>
          <a:xfrm>
            <a:off x="599122" y="1425000"/>
            <a:ext cx="2111022" cy="2505427"/>
          </a:xfrm>
          <a:custGeom>
            <a:avLst/>
            <a:gdLst>
              <a:gd name="connsiteX0" fmla="*/ 0 w 2111022"/>
              <a:gd name="connsiteY0" fmla="*/ 0 h 2505427"/>
              <a:gd name="connsiteX1" fmla="*/ 2111022 w 2111022"/>
              <a:gd name="connsiteY1" fmla="*/ 0 h 2505427"/>
              <a:gd name="connsiteX2" fmla="*/ 2111022 w 2111022"/>
              <a:gd name="connsiteY2" fmla="*/ 2153583 h 2505427"/>
              <a:gd name="connsiteX3" fmla="*/ 1759178 w 2111022"/>
              <a:gd name="connsiteY3" fmla="*/ 2505427 h 2505427"/>
              <a:gd name="connsiteX4" fmla="*/ 0 w 2111022"/>
              <a:gd name="connsiteY4" fmla="*/ 2505427 h 2505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1022" h="2505427">
                <a:moveTo>
                  <a:pt x="0" y="0"/>
                </a:moveTo>
                <a:lnTo>
                  <a:pt x="2111022" y="0"/>
                </a:lnTo>
                <a:lnTo>
                  <a:pt x="2111022" y="2153583"/>
                </a:lnTo>
                <a:cubicBezTo>
                  <a:pt x="2111022" y="2347901"/>
                  <a:pt x="1953496" y="2505427"/>
                  <a:pt x="1759178" y="2505427"/>
                </a:cubicBezTo>
                <a:lnTo>
                  <a:pt x="0" y="2505427"/>
                </a:lnTo>
                <a:close/>
              </a:path>
            </a:pathLst>
          </a:custGeom>
          <a:noFill/>
        </p:spPr>
        <p:txBody>
          <a:bodyPr wrap="square">
            <a:noAutofit/>
          </a:bodyPr>
          <a:lstStyle>
            <a:lvl1pPr marL="0" indent="0">
              <a:buNone/>
              <a:defRPr/>
            </a:lvl1pPr>
          </a:lstStyle>
          <a:p>
            <a:r>
              <a:rPr lang="en-US"/>
              <a:t>Drag picture to placeholder or click icon to add</a:t>
            </a:r>
            <a:endParaRPr lang="en-CA"/>
          </a:p>
        </p:txBody>
      </p:sp>
      <p:sp>
        <p:nvSpPr>
          <p:cNvPr id="17" name="Content Placeholder 2"/>
          <p:cNvSpPr>
            <a:spLocks noGrp="1"/>
          </p:cNvSpPr>
          <p:nvPr>
            <p:ph idx="1"/>
          </p:nvPr>
        </p:nvSpPr>
        <p:spPr>
          <a:xfrm>
            <a:off x="3101326" y="2104428"/>
            <a:ext cx="3900497" cy="4169371"/>
          </a:xfrm>
        </p:spPr>
        <p:txBody>
          <a:bodyPr/>
          <a:lstStyle>
            <a:lvl1pPr marL="0" indent="0">
              <a:buFont typeface="Courier New" charset="0"/>
              <a:buNone/>
              <a:defRPr sz="1400">
                <a:solidFill>
                  <a:schemeClr val="tx2"/>
                </a:solidFill>
              </a:defRPr>
            </a:lvl1pPr>
            <a:lvl2pPr marL="324000" indent="0">
              <a:buFont typeface="Arial" charset="0"/>
              <a:buNone/>
              <a:defRPr sz="1600"/>
            </a:lvl2pPr>
            <a:lvl3pPr marL="630000" indent="0">
              <a:buFont typeface="Arial" charset="0"/>
              <a:buNone/>
              <a:defRPr sz="1400"/>
            </a:lvl3pPr>
            <a:lvl4pPr marL="1008000" indent="0">
              <a:buFont typeface="Arial" charset="0"/>
              <a:buNone/>
              <a:defRPr sz="1200"/>
            </a:lvl4pPr>
            <a:lvl5pPr marL="1368000" indent="0">
              <a:buFont typeface="Arial" charset="0"/>
              <a:buNone/>
              <a:defRPr sz="1200"/>
            </a:lvl5pPr>
          </a:lstStyle>
          <a:p>
            <a:pPr lvl="0"/>
            <a:r>
              <a:rPr lang="en-US"/>
              <a:t>Click to edit Master text styles</a:t>
            </a:r>
          </a:p>
        </p:txBody>
      </p:sp>
      <p:sp>
        <p:nvSpPr>
          <p:cNvPr id="19" name="Text Placeholder 5"/>
          <p:cNvSpPr>
            <a:spLocks noGrp="1"/>
          </p:cNvSpPr>
          <p:nvPr>
            <p:ph type="body" sz="quarter" idx="11" hasCustomPrompt="1"/>
          </p:nvPr>
        </p:nvSpPr>
        <p:spPr>
          <a:xfrm>
            <a:off x="3101326" y="1309319"/>
            <a:ext cx="3900632" cy="432000"/>
          </a:xfrm>
        </p:spPr>
        <p:txBody>
          <a:bodyPr anchor="ctr" anchorCtr="0"/>
          <a:lstStyle>
            <a:lvl1pPr marL="0" indent="0">
              <a:buNone/>
              <a:defRPr b="1" baseline="0">
                <a:solidFill>
                  <a:schemeClr val="accent2"/>
                </a:solidFill>
              </a:defRPr>
            </a:lvl1pPr>
          </a:lstStyle>
          <a:p>
            <a:pPr lvl="0"/>
            <a:r>
              <a:rPr lang="en-US" dirty="0"/>
              <a:t>Presenter Name</a:t>
            </a:r>
            <a:endParaRPr lang="en-CA" dirty="0"/>
          </a:p>
        </p:txBody>
      </p:sp>
      <p:sp>
        <p:nvSpPr>
          <p:cNvPr id="20" name="Text Placeholder 5"/>
          <p:cNvSpPr>
            <a:spLocks noGrp="1"/>
          </p:cNvSpPr>
          <p:nvPr>
            <p:ph type="body" sz="quarter" idx="12" hasCustomPrompt="1"/>
          </p:nvPr>
        </p:nvSpPr>
        <p:spPr>
          <a:xfrm>
            <a:off x="3101326" y="1760874"/>
            <a:ext cx="3900632" cy="324000"/>
          </a:xfrm>
        </p:spPr>
        <p:txBody>
          <a:bodyPr anchor="ctr" anchorCtr="0"/>
          <a:lstStyle>
            <a:lvl1pPr marL="0" indent="0">
              <a:buNone/>
              <a:defRPr sz="1800" b="1" baseline="0">
                <a:solidFill>
                  <a:schemeClr val="accent3"/>
                </a:solidFill>
              </a:defRPr>
            </a:lvl1pPr>
          </a:lstStyle>
          <a:p>
            <a:pPr lvl="0"/>
            <a:r>
              <a:rPr lang="en-US"/>
              <a:t>Presenter Title</a:t>
            </a:r>
            <a:endParaRPr lang="en-CA" dirty="0"/>
          </a:p>
        </p:txBody>
      </p:sp>
      <p:pic>
        <p:nvPicPr>
          <p:cNvPr id="16" name="Picture 15"/>
          <p:cNvPicPr>
            <a:picLocks noChangeAspect="1"/>
          </p:cNvPicPr>
          <p:nvPr/>
        </p:nvPicPr>
        <p:blipFill>
          <a:blip r:embed="rId2"/>
          <a:stretch>
            <a:fillRect/>
          </a:stretch>
        </p:blipFill>
        <p:spPr>
          <a:xfrm>
            <a:off x="10439400" y="0"/>
            <a:ext cx="1752600" cy="1790700"/>
          </a:xfrm>
          <a:prstGeom prst="rect">
            <a:avLst/>
          </a:prstGeom>
        </p:spPr>
      </p:pic>
      <p:sp>
        <p:nvSpPr>
          <p:cNvPr id="23" name="Text Placeholder 5"/>
          <p:cNvSpPr>
            <a:spLocks noGrp="1"/>
          </p:cNvSpPr>
          <p:nvPr>
            <p:ph type="body" sz="quarter" idx="18" hasCustomPrompt="1"/>
          </p:nvPr>
        </p:nvSpPr>
        <p:spPr>
          <a:xfrm>
            <a:off x="7410936" y="1719203"/>
            <a:ext cx="3900497" cy="324000"/>
          </a:xfrm>
        </p:spPr>
        <p:txBody>
          <a:bodyPr anchor="ctr" anchorCtr="0"/>
          <a:lstStyle>
            <a:lvl1pPr marL="0" indent="0">
              <a:buNone/>
              <a:defRPr sz="2000" b="1" baseline="0">
                <a:solidFill>
                  <a:schemeClr val="accent1"/>
                </a:solidFill>
              </a:defRPr>
            </a:lvl1pPr>
          </a:lstStyle>
          <a:p>
            <a:pPr lvl="0"/>
            <a:r>
              <a:rPr lang="en-US" dirty="0"/>
              <a:t>Practice Areas / Education</a:t>
            </a:r>
            <a:endParaRPr lang="en-CA" dirty="0"/>
          </a:p>
        </p:txBody>
      </p:sp>
      <p:sp>
        <p:nvSpPr>
          <p:cNvPr id="24" name="Text Placeholder 5"/>
          <p:cNvSpPr>
            <a:spLocks noGrp="1"/>
          </p:cNvSpPr>
          <p:nvPr>
            <p:ph type="body" sz="quarter" idx="19" hasCustomPrompt="1"/>
          </p:nvPr>
        </p:nvSpPr>
        <p:spPr>
          <a:xfrm>
            <a:off x="7410936" y="4020771"/>
            <a:ext cx="3900497" cy="324000"/>
          </a:xfrm>
        </p:spPr>
        <p:txBody>
          <a:bodyPr anchor="ctr" anchorCtr="0"/>
          <a:lstStyle>
            <a:lvl1pPr marL="0" indent="0">
              <a:buNone/>
              <a:defRPr sz="2000" b="1" baseline="0">
                <a:solidFill>
                  <a:schemeClr val="accent1"/>
                </a:solidFill>
              </a:defRPr>
            </a:lvl1pPr>
          </a:lstStyle>
          <a:p>
            <a:pPr lvl="0"/>
            <a:r>
              <a:rPr lang="en-US" dirty="0"/>
              <a:t>Community/Rankings</a:t>
            </a:r>
            <a:endParaRPr lang="en-CA" dirty="0"/>
          </a:p>
        </p:txBody>
      </p:sp>
      <p:pic>
        <p:nvPicPr>
          <p:cNvPr id="14" name="Picture 13"/>
          <p:cNvPicPr>
            <a:picLocks noChangeAspect="1"/>
          </p:cNvPicPr>
          <p:nvPr userDrawn="1"/>
        </p:nvPicPr>
        <p:blipFill>
          <a:blip r:embed="rId2"/>
          <a:stretch>
            <a:fillRect/>
          </a:stretch>
        </p:blipFill>
        <p:spPr>
          <a:xfrm>
            <a:off x="10439400" y="0"/>
            <a:ext cx="1752600" cy="1790700"/>
          </a:xfrm>
          <a:prstGeom prst="rect">
            <a:avLst/>
          </a:prstGeom>
        </p:spPr>
      </p:pic>
      <p:sp>
        <p:nvSpPr>
          <p:cNvPr id="15" name="Slide Number Placeholder 3"/>
          <p:cNvSpPr>
            <a:spLocks noGrp="1"/>
          </p:cNvSpPr>
          <p:nvPr>
            <p:ph type="sldNum" sz="quarter" idx="4"/>
          </p:nvPr>
        </p:nvSpPr>
        <p:spPr>
          <a:xfrm>
            <a:off x="1" y="6273800"/>
            <a:ext cx="594732" cy="591479"/>
          </a:xfrm>
          <a:prstGeom prst="rect">
            <a:avLst/>
          </a:prstGeom>
        </p:spPr>
        <p:txBody>
          <a:bodyPr vert="horz" lIns="91440" tIns="45720" rIns="91440" bIns="45720" rtlCol="0" anchor="ctr"/>
          <a:lstStyle>
            <a:lvl1pPr algn="ctr">
              <a:defRPr sz="1000" i="0">
                <a:solidFill>
                  <a:schemeClr val="tx1">
                    <a:tint val="75000"/>
                  </a:schemeClr>
                </a:solidFill>
              </a:defRPr>
            </a:lvl1pPr>
          </a:lstStyle>
          <a:p>
            <a:fld id="{7ED523C7-19E8-B540-9857-8D49DD13762D}" type="slidenum">
              <a:rPr lang="en-CA" smtClean="0"/>
              <a:pPr/>
              <a:t>‹#›</a:t>
            </a:fld>
            <a:endParaRPr lang="en-CA" dirty="0"/>
          </a:p>
        </p:txBody>
      </p:sp>
      <p:sp>
        <p:nvSpPr>
          <p:cNvPr id="3" name="Text Placeholder 2"/>
          <p:cNvSpPr>
            <a:spLocks noGrp="1"/>
          </p:cNvSpPr>
          <p:nvPr>
            <p:ph type="body" sz="quarter" idx="20"/>
          </p:nvPr>
        </p:nvSpPr>
        <p:spPr>
          <a:xfrm>
            <a:off x="7410450" y="4344771"/>
            <a:ext cx="4194175" cy="1929029"/>
          </a:xfrm>
        </p:spPr>
        <p:txBody>
          <a:bodyPr/>
          <a:lstStyle>
            <a:lvl1pPr>
              <a:defRPr sz="1200"/>
            </a:lvl1pPr>
            <a:lvl2pPr>
              <a:defRPr sz="1100"/>
            </a:lvl2pPr>
            <a:lvl3pPr>
              <a:defRPr sz="105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21" name="Text Placeholder 2"/>
          <p:cNvSpPr>
            <a:spLocks noGrp="1"/>
          </p:cNvSpPr>
          <p:nvPr>
            <p:ph type="body" sz="quarter" idx="21"/>
          </p:nvPr>
        </p:nvSpPr>
        <p:spPr>
          <a:xfrm>
            <a:off x="7410450" y="2043203"/>
            <a:ext cx="4194175" cy="1719203"/>
          </a:xfrm>
        </p:spPr>
        <p:txBody>
          <a:bodyPr/>
          <a:lstStyle>
            <a:lvl1pPr>
              <a:defRPr sz="1200"/>
            </a:lvl1pPr>
            <a:lvl2pPr>
              <a:defRPr sz="1100"/>
            </a:lvl2pPr>
            <a:lvl3pPr>
              <a:defRPr sz="105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esenter - Double">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10439400" y="0"/>
            <a:ext cx="1752600" cy="1790700"/>
          </a:xfrm>
          <a:prstGeom prst="rect">
            <a:avLst/>
          </a:prstGeom>
        </p:spPr>
      </p:pic>
      <p:sp>
        <p:nvSpPr>
          <p:cNvPr id="29" name="Picture Placeholder 11"/>
          <p:cNvSpPr>
            <a:spLocks noGrp="1"/>
          </p:cNvSpPr>
          <p:nvPr>
            <p:ph type="pic" sz="quarter" idx="10"/>
          </p:nvPr>
        </p:nvSpPr>
        <p:spPr>
          <a:xfrm>
            <a:off x="599122" y="1425000"/>
            <a:ext cx="2111022" cy="2505427"/>
          </a:xfrm>
          <a:custGeom>
            <a:avLst/>
            <a:gdLst>
              <a:gd name="connsiteX0" fmla="*/ 0 w 2111022"/>
              <a:gd name="connsiteY0" fmla="*/ 0 h 2505427"/>
              <a:gd name="connsiteX1" fmla="*/ 2111022 w 2111022"/>
              <a:gd name="connsiteY1" fmla="*/ 0 h 2505427"/>
              <a:gd name="connsiteX2" fmla="*/ 2111022 w 2111022"/>
              <a:gd name="connsiteY2" fmla="*/ 2153583 h 2505427"/>
              <a:gd name="connsiteX3" fmla="*/ 1759178 w 2111022"/>
              <a:gd name="connsiteY3" fmla="*/ 2505427 h 2505427"/>
              <a:gd name="connsiteX4" fmla="*/ 0 w 2111022"/>
              <a:gd name="connsiteY4" fmla="*/ 2505427 h 2505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1022" h="2505427">
                <a:moveTo>
                  <a:pt x="0" y="0"/>
                </a:moveTo>
                <a:lnTo>
                  <a:pt x="2111022" y="0"/>
                </a:lnTo>
                <a:lnTo>
                  <a:pt x="2111022" y="2153583"/>
                </a:lnTo>
                <a:cubicBezTo>
                  <a:pt x="2111022" y="2347901"/>
                  <a:pt x="1953496" y="2505427"/>
                  <a:pt x="1759178" y="2505427"/>
                </a:cubicBezTo>
                <a:lnTo>
                  <a:pt x="0" y="2505427"/>
                </a:lnTo>
                <a:close/>
              </a:path>
            </a:pathLst>
          </a:custGeom>
          <a:noFill/>
        </p:spPr>
        <p:txBody>
          <a:bodyPr wrap="square">
            <a:noAutofit/>
          </a:bodyPr>
          <a:lstStyle>
            <a:lvl1pPr marL="0" indent="0">
              <a:buNone/>
              <a:defRPr/>
            </a:lvl1pPr>
          </a:lstStyle>
          <a:p>
            <a:r>
              <a:rPr lang="en-US" dirty="0"/>
              <a:t>Drag picture to placeholder or click icon to add</a:t>
            </a:r>
            <a:endParaRPr lang="en-CA" dirty="0"/>
          </a:p>
        </p:txBody>
      </p:sp>
      <p:sp>
        <p:nvSpPr>
          <p:cNvPr id="30" name="Content Placeholder 2"/>
          <p:cNvSpPr>
            <a:spLocks noGrp="1"/>
          </p:cNvSpPr>
          <p:nvPr>
            <p:ph idx="1"/>
          </p:nvPr>
        </p:nvSpPr>
        <p:spPr>
          <a:xfrm>
            <a:off x="2904100" y="2104428"/>
            <a:ext cx="2634312" cy="4169371"/>
          </a:xfrm>
        </p:spPr>
        <p:txBody>
          <a:bodyPr/>
          <a:lstStyle>
            <a:lvl1pPr marL="0" indent="0">
              <a:buFont typeface="Courier New" charset="0"/>
              <a:buNone/>
              <a:defRPr sz="1200">
                <a:solidFill>
                  <a:schemeClr val="tx2"/>
                </a:solidFill>
              </a:defRPr>
            </a:lvl1pPr>
            <a:lvl2pPr marL="324000" indent="0">
              <a:buFont typeface="Arial" charset="0"/>
              <a:buNone/>
              <a:defRPr sz="1600"/>
            </a:lvl2pPr>
            <a:lvl3pPr marL="630000" indent="0">
              <a:buFont typeface="Arial" charset="0"/>
              <a:buNone/>
              <a:defRPr sz="1400"/>
            </a:lvl3pPr>
            <a:lvl4pPr marL="1008000" indent="0">
              <a:buFont typeface="Arial" charset="0"/>
              <a:buNone/>
              <a:defRPr sz="1200"/>
            </a:lvl4pPr>
            <a:lvl5pPr marL="1368000" indent="0">
              <a:buFont typeface="Arial" charset="0"/>
              <a:buNone/>
              <a:defRPr sz="1200"/>
            </a:lvl5pPr>
          </a:lstStyle>
          <a:p>
            <a:pPr lvl="0"/>
            <a:r>
              <a:rPr lang="en-US"/>
              <a:t>Click to edit Master text styles</a:t>
            </a:r>
          </a:p>
        </p:txBody>
      </p:sp>
      <p:sp>
        <p:nvSpPr>
          <p:cNvPr id="31" name="Text Placeholder 5"/>
          <p:cNvSpPr>
            <a:spLocks noGrp="1"/>
          </p:cNvSpPr>
          <p:nvPr>
            <p:ph type="body" sz="quarter" idx="11" hasCustomPrompt="1"/>
          </p:nvPr>
        </p:nvSpPr>
        <p:spPr>
          <a:xfrm>
            <a:off x="2904099" y="1309319"/>
            <a:ext cx="2634403" cy="432000"/>
          </a:xfrm>
        </p:spPr>
        <p:txBody>
          <a:bodyPr anchor="ctr" anchorCtr="0"/>
          <a:lstStyle>
            <a:lvl1pPr marL="0" indent="0">
              <a:buNone/>
              <a:defRPr sz="2000" b="1" baseline="0">
                <a:solidFill>
                  <a:schemeClr val="accent2"/>
                </a:solidFill>
              </a:defRPr>
            </a:lvl1pPr>
          </a:lstStyle>
          <a:p>
            <a:pPr lvl="0"/>
            <a:r>
              <a:rPr lang="en-US" dirty="0"/>
              <a:t>Presenter Name</a:t>
            </a:r>
            <a:endParaRPr lang="en-CA" dirty="0"/>
          </a:p>
        </p:txBody>
      </p:sp>
      <p:sp>
        <p:nvSpPr>
          <p:cNvPr id="32" name="Text Placeholder 5"/>
          <p:cNvSpPr>
            <a:spLocks noGrp="1"/>
          </p:cNvSpPr>
          <p:nvPr>
            <p:ph type="body" sz="quarter" idx="12" hasCustomPrompt="1"/>
          </p:nvPr>
        </p:nvSpPr>
        <p:spPr>
          <a:xfrm>
            <a:off x="2904099" y="1760874"/>
            <a:ext cx="2634403" cy="324000"/>
          </a:xfrm>
        </p:spPr>
        <p:txBody>
          <a:bodyPr anchor="ctr" anchorCtr="0"/>
          <a:lstStyle>
            <a:lvl1pPr marL="0" indent="0">
              <a:buNone/>
              <a:defRPr sz="1600" b="1" baseline="0">
                <a:solidFill>
                  <a:schemeClr val="tx2"/>
                </a:solidFill>
              </a:defRPr>
            </a:lvl1pPr>
          </a:lstStyle>
          <a:p>
            <a:pPr lvl="0"/>
            <a:r>
              <a:rPr lang="en-US"/>
              <a:t>Presenter Title</a:t>
            </a:r>
            <a:endParaRPr lang="en-CA" dirty="0"/>
          </a:p>
        </p:txBody>
      </p:sp>
      <p:sp>
        <p:nvSpPr>
          <p:cNvPr id="34" name="Text Placeholder 5"/>
          <p:cNvSpPr>
            <a:spLocks noGrp="1"/>
          </p:cNvSpPr>
          <p:nvPr>
            <p:ph type="body" sz="quarter" idx="18" hasCustomPrompt="1"/>
          </p:nvPr>
        </p:nvSpPr>
        <p:spPr>
          <a:xfrm>
            <a:off x="594733" y="4059759"/>
            <a:ext cx="2115411" cy="324000"/>
          </a:xfrm>
        </p:spPr>
        <p:txBody>
          <a:bodyPr anchor="ctr" anchorCtr="0"/>
          <a:lstStyle>
            <a:lvl1pPr marL="0" indent="0">
              <a:buNone/>
              <a:defRPr sz="1400" b="1" baseline="0">
                <a:solidFill>
                  <a:schemeClr val="accent1"/>
                </a:solidFill>
              </a:defRPr>
            </a:lvl1pPr>
          </a:lstStyle>
          <a:p>
            <a:pPr lvl="0"/>
            <a:r>
              <a:rPr lang="en-US" dirty="0"/>
              <a:t>Education / Practice </a:t>
            </a:r>
            <a:r>
              <a:rPr lang="en-US" dirty="0" err="1"/>
              <a:t>etc</a:t>
            </a:r>
            <a:r>
              <a:rPr lang="en-US" dirty="0"/>
              <a:t> </a:t>
            </a:r>
            <a:endParaRPr lang="en-CA" dirty="0"/>
          </a:p>
        </p:txBody>
      </p:sp>
      <p:sp>
        <p:nvSpPr>
          <p:cNvPr id="35" name="Title 1"/>
          <p:cNvSpPr>
            <a:spLocks noGrp="1"/>
          </p:cNvSpPr>
          <p:nvPr>
            <p:ph type="title" hasCustomPrompt="1"/>
          </p:nvPr>
        </p:nvSpPr>
        <p:spPr>
          <a:xfrm>
            <a:off x="491741" y="195256"/>
            <a:ext cx="8121937" cy="1013800"/>
          </a:xfrm>
          <a:prstGeom prst="rect">
            <a:avLst/>
          </a:prstGeom>
        </p:spPr>
        <p:txBody>
          <a:bodyPr anchor="ctr" anchorCtr="0"/>
          <a:lstStyle>
            <a:lvl1pPr>
              <a:defRPr sz="4000" b="1" i="0" baseline="0">
                <a:solidFill>
                  <a:schemeClr val="accent1"/>
                </a:solidFill>
              </a:defRPr>
            </a:lvl1pPr>
          </a:lstStyle>
          <a:p>
            <a:r>
              <a:rPr lang="en-US" dirty="0"/>
              <a:t>Click to edit title</a:t>
            </a:r>
          </a:p>
        </p:txBody>
      </p:sp>
      <p:sp>
        <p:nvSpPr>
          <p:cNvPr id="43" name="Picture Placeholder 11"/>
          <p:cNvSpPr>
            <a:spLocks noGrp="1"/>
          </p:cNvSpPr>
          <p:nvPr>
            <p:ph type="pic" sz="quarter" idx="19"/>
          </p:nvPr>
        </p:nvSpPr>
        <p:spPr>
          <a:xfrm>
            <a:off x="5740027" y="1425000"/>
            <a:ext cx="2111022" cy="2505427"/>
          </a:xfrm>
          <a:custGeom>
            <a:avLst/>
            <a:gdLst>
              <a:gd name="connsiteX0" fmla="*/ 0 w 2111022"/>
              <a:gd name="connsiteY0" fmla="*/ 0 h 2505427"/>
              <a:gd name="connsiteX1" fmla="*/ 2111022 w 2111022"/>
              <a:gd name="connsiteY1" fmla="*/ 0 h 2505427"/>
              <a:gd name="connsiteX2" fmla="*/ 2111022 w 2111022"/>
              <a:gd name="connsiteY2" fmla="*/ 2153583 h 2505427"/>
              <a:gd name="connsiteX3" fmla="*/ 1759178 w 2111022"/>
              <a:gd name="connsiteY3" fmla="*/ 2505427 h 2505427"/>
              <a:gd name="connsiteX4" fmla="*/ 0 w 2111022"/>
              <a:gd name="connsiteY4" fmla="*/ 2505427 h 2505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1022" h="2505427">
                <a:moveTo>
                  <a:pt x="0" y="0"/>
                </a:moveTo>
                <a:lnTo>
                  <a:pt x="2111022" y="0"/>
                </a:lnTo>
                <a:lnTo>
                  <a:pt x="2111022" y="2153583"/>
                </a:lnTo>
                <a:cubicBezTo>
                  <a:pt x="2111022" y="2347901"/>
                  <a:pt x="1953496" y="2505427"/>
                  <a:pt x="1759178" y="2505427"/>
                </a:cubicBezTo>
                <a:lnTo>
                  <a:pt x="0" y="2505427"/>
                </a:lnTo>
                <a:close/>
              </a:path>
            </a:pathLst>
          </a:custGeom>
          <a:noFill/>
        </p:spPr>
        <p:txBody>
          <a:bodyPr wrap="square">
            <a:noAutofit/>
          </a:bodyPr>
          <a:lstStyle>
            <a:lvl1pPr marL="0" indent="0">
              <a:buNone/>
              <a:defRPr>
                <a:solidFill>
                  <a:schemeClr val="tx2"/>
                </a:solidFill>
              </a:defRPr>
            </a:lvl1pPr>
          </a:lstStyle>
          <a:p>
            <a:r>
              <a:rPr lang="en-US"/>
              <a:t>Drag picture to placeholder or click icon to add</a:t>
            </a:r>
            <a:endParaRPr lang="en-CA"/>
          </a:p>
        </p:txBody>
      </p:sp>
      <p:sp>
        <p:nvSpPr>
          <p:cNvPr id="44" name="Content Placeholder 2"/>
          <p:cNvSpPr>
            <a:spLocks noGrp="1"/>
          </p:cNvSpPr>
          <p:nvPr>
            <p:ph idx="20"/>
          </p:nvPr>
        </p:nvSpPr>
        <p:spPr>
          <a:xfrm>
            <a:off x="8045005" y="2104429"/>
            <a:ext cx="2634312" cy="4169370"/>
          </a:xfrm>
        </p:spPr>
        <p:txBody>
          <a:bodyPr/>
          <a:lstStyle>
            <a:lvl1pPr marL="0" indent="0">
              <a:buFont typeface="Courier New" charset="0"/>
              <a:buNone/>
              <a:defRPr sz="1200">
                <a:solidFill>
                  <a:schemeClr val="tx2"/>
                </a:solidFill>
              </a:defRPr>
            </a:lvl1pPr>
            <a:lvl2pPr marL="324000" indent="0">
              <a:buFont typeface="Arial" charset="0"/>
              <a:buNone/>
              <a:defRPr sz="1600"/>
            </a:lvl2pPr>
            <a:lvl3pPr marL="630000" indent="0">
              <a:buFont typeface="Arial" charset="0"/>
              <a:buNone/>
              <a:defRPr sz="1400"/>
            </a:lvl3pPr>
            <a:lvl4pPr marL="1008000" indent="0">
              <a:buFont typeface="Arial" charset="0"/>
              <a:buNone/>
              <a:defRPr sz="1200"/>
            </a:lvl4pPr>
            <a:lvl5pPr marL="1368000" indent="0">
              <a:buFont typeface="Arial" charset="0"/>
              <a:buNone/>
              <a:defRPr sz="1200"/>
            </a:lvl5pPr>
          </a:lstStyle>
          <a:p>
            <a:pPr lvl="0"/>
            <a:r>
              <a:rPr lang="en-US"/>
              <a:t>Click to edit Master text styles</a:t>
            </a:r>
          </a:p>
        </p:txBody>
      </p:sp>
      <p:sp>
        <p:nvSpPr>
          <p:cNvPr id="45" name="Text Placeholder 5"/>
          <p:cNvSpPr>
            <a:spLocks noGrp="1"/>
          </p:cNvSpPr>
          <p:nvPr>
            <p:ph type="body" sz="quarter" idx="21" hasCustomPrompt="1"/>
          </p:nvPr>
        </p:nvSpPr>
        <p:spPr>
          <a:xfrm>
            <a:off x="8045004" y="1309319"/>
            <a:ext cx="2634403" cy="432000"/>
          </a:xfrm>
        </p:spPr>
        <p:txBody>
          <a:bodyPr anchor="ctr" anchorCtr="0"/>
          <a:lstStyle>
            <a:lvl1pPr marL="0" indent="0">
              <a:buNone/>
              <a:defRPr sz="2000" b="1" baseline="0">
                <a:solidFill>
                  <a:schemeClr val="accent2"/>
                </a:solidFill>
              </a:defRPr>
            </a:lvl1pPr>
          </a:lstStyle>
          <a:p>
            <a:pPr lvl="0"/>
            <a:r>
              <a:rPr lang="en-US" dirty="0"/>
              <a:t>Presenter Name</a:t>
            </a:r>
            <a:endParaRPr lang="en-CA" dirty="0"/>
          </a:p>
        </p:txBody>
      </p:sp>
      <p:sp>
        <p:nvSpPr>
          <p:cNvPr id="46" name="Text Placeholder 5"/>
          <p:cNvSpPr>
            <a:spLocks noGrp="1"/>
          </p:cNvSpPr>
          <p:nvPr>
            <p:ph type="body" sz="quarter" idx="22" hasCustomPrompt="1"/>
          </p:nvPr>
        </p:nvSpPr>
        <p:spPr>
          <a:xfrm>
            <a:off x="8045004" y="1760874"/>
            <a:ext cx="2634403" cy="324000"/>
          </a:xfrm>
        </p:spPr>
        <p:txBody>
          <a:bodyPr anchor="ctr" anchorCtr="0"/>
          <a:lstStyle>
            <a:lvl1pPr marL="0" indent="0">
              <a:buNone/>
              <a:defRPr sz="1600" b="1" baseline="0">
                <a:solidFill>
                  <a:schemeClr val="tx2"/>
                </a:solidFill>
              </a:defRPr>
            </a:lvl1pPr>
          </a:lstStyle>
          <a:p>
            <a:pPr lvl="0"/>
            <a:r>
              <a:rPr lang="en-US"/>
              <a:t>Presenter Title</a:t>
            </a:r>
            <a:endParaRPr lang="en-CA" dirty="0"/>
          </a:p>
        </p:txBody>
      </p:sp>
      <p:sp>
        <p:nvSpPr>
          <p:cNvPr id="48" name="Text Placeholder 5"/>
          <p:cNvSpPr>
            <a:spLocks noGrp="1"/>
          </p:cNvSpPr>
          <p:nvPr>
            <p:ph type="body" sz="quarter" idx="24" hasCustomPrompt="1"/>
          </p:nvPr>
        </p:nvSpPr>
        <p:spPr>
          <a:xfrm>
            <a:off x="5735638" y="4059759"/>
            <a:ext cx="2115411" cy="324000"/>
          </a:xfrm>
        </p:spPr>
        <p:txBody>
          <a:bodyPr anchor="ctr" anchorCtr="0"/>
          <a:lstStyle>
            <a:lvl1pPr marL="0" indent="0">
              <a:buNone/>
              <a:defRPr sz="1400" b="1" baseline="0">
                <a:solidFill>
                  <a:schemeClr val="accent1"/>
                </a:solidFill>
              </a:defRPr>
            </a:lvl1pPr>
          </a:lstStyle>
          <a:p>
            <a:pPr lvl="0"/>
            <a:r>
              <a:rPr lang="en-US" dirty="0"/>
              <a:t>Education / Practice </a:t>
            </a:r>
            <a:r>
              <a:rPr lang="en-US" dirty="0" err="1"/>
              <a:t>etc</a:t>
            </a:r>
            <a:r>
              <a:rPr lang="en-US" dirty="0"/>
              <a:t> </a:t>
            </a:r>
            <a:endParaRPr lang="en-CA" dirty="0"/>
          </a:p>
        </p:txBody>
      </p:sp>
      <p:pic>
        <p:nvPicPr>
          <p:cNvPr id="17" name="Picture 16"/>
          <p:cNvPicPr>
            <a:picLocks noChangeAspect="1"/>
          </p:cNvPicPr>
          <p:nvPr userDrawn="1"/>
        </p:nvPicPr>
        <p:blipFill>
          <a:blip r:embed="rId2"/>
          <a:stretch>
            <a:fillRect/>
          </a:stretch>
        </p:blipFill>
        <p:spPr>
          <a:xfrm>
            <a:off x="10439400" y="0"/>
            <a:ext cx="1752600" cy="1790700"/>
          </a:xfrm>
          <a:prstGeom prst="rect">
            <a:avLst/>
          </a:prstGeom>
        </p:spPr>
      </p:pic>
      <p:sp>
        <p:nvSpPr>
          <p:cNvPr id="19" name="Slide Number Placeholder 3"/>
          <p:cNvSpPr>
            <a:spLocks noGrp="1"/>
          </p:cNvSpPr>
          <p:nvPr>
            <p:ph type="sldNum" sz="quarter" idx="4"/>
          </p:nvPr>
        </p:nvSpPr>
        <p:spPr>
          <a:xfrm>
            <a:off x="1" y="6273800"/>
            <a:ext cx="594732" cy="591479"/>
          </a:xfrm>
          <a:prstGeom prst="rect">
            <a:avLst/>
          </a:prstGeom>
        </p:spPr>
        <p:txBody>
          <a:bodyPr vert="horz" lIns="91440" tIns="45720" rIns="91440" bIns="45720" rtlCol="0" anchor="ctr"/>
          <a:lstStyle>
            <a:lvl1pPr algn="ctr">
              <a:defRPr sz="1000" i="0">
                <a:solidFill>
                  <a:schemeClr val="tx1">
                    <a:tint val="75000"/>
                  </a:schemeClr>
                </a:solidFill>
              </a:defRPr>
            </a:lvl1pPr>
          </a:lstStyle>
          <a:p>
            <a:fld id="{7ED523C7-19E8-B540-9857-8D49DD13762D}" type="slidenum">
              <a:rPr lang="en-CA" smtClean="0"/>
              <a:pPr/>
              <a:t>‹#›</a:t>
            </a:fld>
            <a:endParaRPr lang="en-CA" dirty="0"/>
          </a:p>
        </p:txBody>
      </p:sp>
      <p:sp>
        <p:nvSpPr>
          <p:cNvPr id="20" name="Text Placeholder 2"/>
          <p:cNvSpPr>
            <a:spLocks noGrp="1"/>
          </p:cNvSpPr>
          <p:nvPr>
            <p:ph type="body" sz="quarter" idx="25"/>
          </p:nvPr>
        </p:nvSpPr>
        <p:spPr>
          <a:xfrm>
            <a:off x="594734" y="4390446"/>
            <a:ext cx="2115410" cy="1883354"/>
          </a:xfrm>
        </p:spPr>
        <p:txBody>
          <a:bodyPr/>
          <a:lstStyle>
            <a:lvl1pPr>
              <a:defRPr sz="1200"/>
            </a:lvl1pPr>
            <a:lvl2pPr>
              <a:defRPr sz="1100"/>
            </a:lvl2pPr>
            <a:lvl3pPr>
              <a:defRPr sz="105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p:txBody>
      </p:sp>
      <p:sp>
        <p:nvSpPr>
          <p:cNvPr id="21" name="Text Placeholder 2"/>
          <p:cNvSpPr>
            <a:spLocks noGrp="1"/>
          </p:cNvSpPr>
          <p:nvPr>
            <p:ph type="body" sz="quarter" idx="26"/>
          </p:nvPr>
        </p:nvSpPr>
        <p:spPr>
          <a:xfrm>
            <a:off x="5735639" y="4390446"/>
            <a:ext cx="2115410" cy="1883354"/>
          </a:xfrm>
        </p:spPr>
        <p:txBody>
          <a:bodyPr/>
          <a:lstStyle>
            <a:lvl1pPr>
              <a:defRPr sz="1200"/>
            </a:lvl1pPr>
            <a:lvl2pPr>
              <a:defRPr sz="1100"/>
            </a:lvl2pPr>
            <a:lvl3pPr>
              <a:defRPr sz="105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actice Group and Expertise">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439400" y="0"/>
            <a:ext cx="1752600" cy="1790700"/>
          </a:xfrm>
          <a:prstGeom prst="rect">
            <a:avLst/>
          </a:prstGeom>
        </p:spPr>
      </p:pic>
      <p:pic>
        <p:nvPicPr>
          <p:cNvPr id="11" name="Picture 10"/>
          <p:cNvPicPr>
            <a:picLocks noChangeAspect="1"/>
          </p:cNvPicPr>
          <p:nvPr userDrawn="1"/>
        </p:nvPicPr>
        <p:blipFill>
          <a:blip r:embed="rId2"/>
          <a:stretch>
            <a:fillRect/>
          </a:stretch>
        </p:blipFill>
        <p:spPr>
          <a:xfrm>
            <a:off x="10439400" y="0"/>
            <a:ext cx="1752600" cy="1790700"/>
          </a:xfrm>
          <a:prstGeom prst="rect">
            <a:avLst/>
          </a:prstGeom>
        </p:spPr>
      </p:pic>
      <p:sp>
        <p:nvSpPr>
          <p:cNvPr id="13" name="Title 1"/>
          <p:cNvSpPr>
            <a:spLocks noGrp="1"/>
          </p:cNvSpPr>
          <p:nvPr>
            <p:ph type="title" hasCustomPrompt="1"/>
          </p:nvPr>
        </p:nvSpPr>
        <p:spPr>
          <a:xfrm>
            <a:off x="481802" y="195256"/>
            <a:ext cx="8121937" cy="1013800"/>
          </a:xfrm>
          <a:prstGeom prst="rect">
            <a:avLst/>
          </a:prstGeom>
        </p:spPr>
        <p:txBody>
          <a:bodyPr anchor="ctr" anchorCtr="0"/>
          <a:lstStyle>
            <a:lvl1pPr>
              <a:defRPr sz="4000" b="1" i="0" baseline="0">
                <a:solidFill>
                  <a:schemeClr val="accent1"/>
                </a:solidFill>
              </a:defRPr>
            </a:lvl1pPr>
          </a:lstStyle>
          <a:p>
            <a:r>
              <a:rPr lang="en-US" dirty="0"/>
              <a:t>Enter Practice Area Name</a:t>
            </a:r>
          </a:p>
        </p:txBody>
      </p:sp>
      <p:sp>
        <p:nvSpPr>
          <p:cNvPr id="15" name="Text Placeholder 5"/>
          <p:cNvSpPr>
            <a:spLocks noGrp="1"/>
          </p:cNvSpPr>
          <p:nvPr>
            <p:ph type="body" sz="quarter" idx="11" hasCustomPrompt="1"/>
          </p:nvPr>
        </p:nvSpPr>
        <p:spPr>
          <a:xfrm>
            <a:off x="481635" y="1203256"/>
            <a:ext cx="9466263" cy="565150"/>
          </a:xfrm>
        </p:spPr>
        <p:txBody>
          <a:bodyPr/>
          <a:lstStyle>
            <a:lvl1pPr marL="0" indent="0">
              <a:buNone/>
              <a:defRPr sz="2600" b="1" i="0" baseline="0">
                <a:solidFill>
                  <a:schemeClr val="accent2"/>
                </a:solidFill>
              </a:defRPr>
            </a:lvl1pPr>
          </a:lstStyle>
          <a:p>
            <a:pPr lvl="0"/>
            <a:r>
              <a:rPr lang="en-US" dirty="0"/>
              <a:t>Insert subtitle here</a:t>
            </a:r>
            <a:endParaRPr lang="en-CA" dirty="0"/>
          </a:p>
        </p:txBody>
      </p:sp>
      <p:sp>
        <p:nvSpPr>
          <p:cNvPr id="9" name="Slide Number Placeholder 3"/>
          <p:cNvSpPr>
            <a:spLocks noGrp="1"/>
          </p:cNvSpPr>
          <p:nvPr>
            <p:ph type="sldNum" sz="quarter" idx="4"/>
          </p:nvPr>
        </p:nvSpPr>
        <p:spPr>
          <a:xfrm>
            <a:off x="1" y="6273800"/>
            <a:ext cx="594732" cy="591479"/>
          </a:xfrm>
          <a:prstGeom prst="rect">
            <a:avLst/>
          </a:prstGeom>
        </p:spPr>
        <p:txBody>
          <a:bodyPr vert="horz" lIns="91440" tIns="45720" rIns="91440" bIns="45720" rtlCol="0" anchor="ctr"/>
          <a:lstStyle>
            <a:lvl1pPr algn="ctr">
              <a:defRPr sz="1000" i="0">
                <a:solidFill>
                  <a:schemeClr val="tx1">
                    <a:tint val="75000"/>
                  </a:schemeClr>
                </a:solidFill>
              </a:defRPr>
            </a:lvl1pPr>
          </a:lstStyle>
          <a:p>
            <a:fld id="{7ED523C7-19E8-B540-9857-8D49DD13762D}" type="slidenum">
              <a:rPr lang="en-CA" smtClean="0"/>
              <a:pPr/>
              <a:t>‹#›</a:t>
            </a:fld>
            <a:endParaRPr lang="en-CA" dirty="0"/>
          </a:p>
        </p:txBody>
      </p:sp>
      <p:sp>
        <p:nvSpPr>
          <p:cNvPr id="4" name="Text Placeholder 3"/>
          <p:cNvSpPr>
            <a:spLocks noGrp="1"/>
          </p:cNvSpPr>
          <p:nvPr>
            <p:ph type="body" sz="quarter" idx="12"/>
          </p:nvPr>
        </p:nvSpPr>
        <p:spPr>
          <a:xfrm>
            <a:off x="595313" y="2217057"/>
            <a:ext cx="11009312" cy="4056744"/>
          </a:xfrm>
        </p:spPr>
        <p:txBody>
          <a:bodyPr/>
          <a:lstStyle>
            <a:lvl1pPr>
              <a:defRPr sz="2000"/>
            </a:lvl1pPr>
            <a:lvl2pPr>
              <a:defRPr sz="1800"/>
            </a:lvl2pPr>
            <a:lvl3pPr>
              <a:defRPr sz="1600"/>
            </a:lvl3pPr>
            <a:lvl4pPr>
              <a:defRPr sz="16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 Dark">
    <p:bg>
      <p:bgPr>
        <a:solidFill>
          <a:srgbClr val="002C5F"/>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439400" y="0"/>
            <a:ext cx="1752600" cy="1790700"/>
          </a:xfrm>
          <a:prstGeom prst="rect">
            <a:avLst/>
          </a:prstGeom>
        </p:spPr>
      </p:pic>
      <p:pic>
        <p:nvPicPr>
          <p:cNvPr id="6" name="Picture 5"/>
          <p:cNvPicPr>
            <a:picLocks noChangeAspect="1"/>
          </p:cNvPicPr>
          <p:nvPr userDrawn="1"/>
        </p:nvPicPr>
        <p:blipFill>
          <a:blip r:embed="rId2"/>
          <a:stretch>
            <a:fillRect/>
          </a:stretch>
        </p:blipFill>
        <p:spPr>
          <a:xfrm>
            <a:off x="10439400" y="0"/>
            <a:ext cx="1752600" cy="1790700"/>
          </a:xfrm>
          <a:prstGeom prst="rect">
            <a:avLst/>
          </a:prstGeom>
        </p:spPr>
      </p:pic>
      <p:sp>
        <p:nvSpPr>
          <p:cNvPr id="7" name="Subtitle 2"/>
          <p:cNvSpPr>
            <a:spLocks noGrp="1"/>
          </p:cNvSpPr>
          <p:nvPr>
            <p:ph type="subTitle" idx="1"/>
          </p:nvPr>
        </p:nvSpPr>
        <p:spPr>
          <a:xfrm>
            <a:off x="458168" y="1651398"/>
            <a:ext cx="9046482" cy="770377"/>
          </a:xfrm>
        </p:spPr>
        <p:txBody>
          <a:bodyPr anchor="b">
            <a:noAutofit/>
          </a:bodyPr>
          <a:lstStyle>
            <a:lvl1pPr marL="0" indent="0" algn="l">
              <a:lnSpc>
                <a:spcPts val="3200"/>
              </a:lnSpc>
              <a:spcAft>
                <a:spcPts val="0"/>
              </a:spcAft>
              <a:buNone/>
              <a:defRPr sz="3200" cap="all"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9" name="Title 1"/>
          <p:cNvSpPr>
            <a:spLocks noGrp="1"/>
          </p:cNvSpPr>
          <p:nvPr>
            <p:ph type="ctrTitle" hasCustomPrompt="1"/>
          </p:nvPr>
        </p:nvSpPr>
        <p:spPr>
          <a:xfrm>
            <a:off x="458168" y="2421775"/>
            <a:ext cx="6629854" cy="2701552"/>
          </a:xfrm>
          <a:prstGeom prst="rect">
            <a:avLst/>
          </a:prstGeom>
          <a:effectLst/>
        </p:spPr>
        <p:txBody>
          <a:bodyPr anchor="ctr">
            <a:noAutofit/>
          </a:bodyPr>
          <a:lstStyle>
            <a:lvl1pPr algn="l">
              <a:lnSpc>
                <a:spcPts val="6600"/>
              </a:lnSpc>
              <a:defRPr sz="6600" cap="none" baseline="0">
                <a:solidFill>
                  <a:schemeClr val="accent2"/>
                </a:solidFill>
              </a:defRPr>
            </a:lvl1pPr>
          </a:lstStyle>
          <a:p>
            <a:r>
              <a:rPr lang="en-US" dirty="0"/>
              <a:t>Click to edit Master title style</a:t>
            </a:r>
            <a:br>
              <a:rPr lang="en-US" dirty="0"/>
            </a:br>
            <a:r>
              <a:rPr lang="en-US" dirty="0"/>
              <a:t>of Section Page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 Light">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439400" y="0"/>
            <a:ext cx="1752600" cy="1790700"/>
          </a:xfrm>
          <a:prstGeom prst="rect">
            <a:avLst/>
          </a:prstGeom>
        </p:spPr>
      </p:pic>
      <p:pic>
        <p:nvPicPr>
          <p:cNvPr id="6" name="Picture 5"/>
          <p:cNvPicPr>
            <a:picLocks noChangeAspect="1"/>
          </p:cNvPicPr>
          <p:nvPr userDrawn="1"/>
        </p:nvPicPr>
        <p:blipFill>
          <a:blip r:embed="rId2"/>
          <a:stretch>
            <a:fillRect/>
          </a:stretch>
        </p:blipFill>
        <p:spPr>
          <a:xfrm>
            <a:off x="10439400" y="0"/>
            <a:ext cx="1752600" cy="1790700"/>
          </a:xfrm>
          <a:prstGeom prst="rect">
            <a:avLst/>
          </a:prstGeom>
        </p:spPr>
      </p:pic>
      <p:sp>
        <p:nvSpPr>
          <p:cNvPr id="7" name="Subtitle 2"/>
          <p:cNvSpPr>
            <a:spLocks noGrp="1"/>
          </p:cNvSpPr>
          <p:nvPr>
            <p:ph type="subTitle" idx="1"/>
          </p:nvPr>
        </p:nvSpPr>
        <p:spPr>
          <a:xfrm>
            <a:off x="458168" y="1651398"/>
            <a:ext cx="9046482" cy="770377"/>
          </a:xfrm>
        </p:spPr>
        <p:txBody>
          <a:bodyPr anchor="b">
            <a:noAutofit/>
          </a:bodyPr>
          <a:lstStyle>
            <a:lvl1pPr marL="0" indent="0" algn="l">
              <a:lnSpc>
                <a:spcPts val="3200"/>
              </a:lnSpc>
              <a:spcAft>
                <a:spcPts val="0"/>
              </a:spcAft>
              <a:buNone/>
              <a:defRPr sz="3200" cap="all"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Title 1"/>
          <p:cNvSpPr>
            <a:spLocks noGrp="1"/>
          </p:cNvSpPr>
          <p:nvPr>
            <p:ph type="ctrTitle" hasCustomPrompt="1"/>
          </p:nvPr>
        </p:nvSpPr>
        <p:spPr>
          <a:xfrm>
            <a:off x="458168" y="2421775"/>
            <a:ext cx="6629854" cy="2701552"/>
          </a:xfrm>
          <a:prstGeom prst="rect">
            <a:avLst/>
          </a:prstGeom>
          <a:effectLst/>
        </p:spPr>
        <p:txBody>
          <a:bodyPr anchor="ctr">
            <a:noAutofit/>
          </a:bodyPr>
          <a:lstStyle>
            <a:lvl1pPr algn="l">
              <a:lnSpc>
                <a:spcPts val="6600"/>
              </a:lnSpc>
              <a:defRPr sz="6600" cap="none" baseline="0">
                <a:solidFill>
                  <a:schemeClr val="accent2"/>
                </a:solidFill>
              </a:defRPr>
            </a:lvl1pPr>
          </a:lstStyle>
          <a:p>
            <a:r>
              <a:rPr lang="en-US" dirty="0"/>
              <a:t>Click to edit Master title style</a:t>
            </a:r>
            <a:br>
              <a:rPr lang="en-US" dirty="0"/>
            </a:br>
            <a:r>
              <a:rPr lang="en-US" dirty="0"/>
              <a:t>of Section Page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ulleted Content w. Sidebars">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stretch>
            <a:fillRect/>
          </a:stretch>
        </p:blipFill>
        <p:spPr>
          <a:xfrm>
            <a:off x="0" y="0"/>
            <a:ext cx="12192000" cy="1371600"/>
          </a:xfrm>
          <a:prstGeom prst="rect">
            <a:avLst/>
          </a:prstGeom>
        </p:spPr>
      </p:pic>
      <p:cxnSp>
        <p:nvCxnSpPr>
          <p:cNvPr id="12" name="Straight Connector 11"/>
          <p:cNvCxnSpPr/>
          <p:nvPr/>
        </p:nvCxnSpPr>
        <p:spPr>
          <a:xfrm>
            <a:off x="6102000" y="5448507"/>
            <a:ext cx="0" cy="1409493"/>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a:stretch>
            <a:fillRect/>
          </a:stretch>
        </p:blipFill>
        <p:spPr>
          <a:xfrm>
            <a:off x="6094955" y="5225373"/>
            <a:ext cx="6096000" cy="406400"/>
          </a:xfrm>
          <a:prstGeom prst="rect">
            <a:avLst/>
          </a:prstGeom>
        </p:spPr>
      </p:pic>
      <p:pic>
        <p:nvPicPr>
          <p:cNvPr id="5" name="Picture 4"/>
          <p:cNvPicPr>
            <a:picLocks noChangeAspect="1"/>
          </p:cNvPicPr>
          <p:nvPr/>
        </p:nvPicPr>
        <p:blipFill>
          <a:blip r:embed="rId2"/>
          <a:stretch>
            <a:fillRect/>
          </a:stretch>
        </p:blipFill>
        <p:spPr>
          <a:xfrm>
            <a:off x="0" y="0"/>
            <a:ext cx="12192000" cy="1371600"/>
          </a:xfrm>
          <a:prstGeom prst="rect">
            <a:avLst/>
          </a:prstGeom>
        </p:spPr>
      </p:pic>
      <p:sp>
        <p:nvSpPr>
          <p:cNvPr id="2" name="Title 1"/>
          <p:cNvSpPr>
            <a:spLocks noGrp="1"/>
          </p:cNvSpPr>
          <p:nvPr>
            <p:ph type="title"/>
          </p:nvPr>
        </p:nvSpPr>
        <p:spPr>
          <a:xfrm>
            <a:off x="501680" y="195256"/>
            <a:ext cx="9465333" cy="1013800"/>
          </a:xfrm>
          <a:prstGeom prst="rect">
            <a:avLst/>
          </a:prstGeom>
        </p:spPr>
        <p:txBody>
          <a:bodyPr anchor="ctr" anchorCtr="0"/>
          <a:lstStyle>
            <a:lvl1pPr>
              <a:defRPr sz="3200" b="1" i="0" baseline="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94733" y="2345419"/>
            <a:ext cx="11016074" cy="2736850"/>
          </a:xfrm>
        </p:spPr>
        <p:txBody>
          <a:bodyPr/>
          <a:lstStyle>
            <a:lvl1pPr marL="306000" indent="-306000">
              <a:buFont typeface="Courier New" charset="0"/>
              <a:buChar char="o"/>
              <a:defRPr sz="2000"/>
            </a:lvl1pPr>
            <a:lvl2pPr marL="630000" indent="-306000">
              <a:buFont typeface="Arial" charset="0"/>
              <a:buChar char="•"/>
              <a:defRPr sz="1800" i="0"/>
            </a:lvl2pPr>
            <a:lvl3pPr marL="900000" indent="-270000">
              <a:buFont typeface=".AppleSystemUIFont" charset="-120"/>
              <a:buChar char="-"/>
              <a:defRPr sz="1600"/>
            </a:lvl3pPr>
            <a:lvl4pPr marL="1242000" indent="-234000">
              <a:buFont typeface="Arial" charset="0"/>
              <a:buChar char="•"/>
              <a:defRPr sz="1600"/>
            </a:lvl4pPr>
            <a:lvl5pPr marL="1602000" indent="-234000">
              <a:buFont typeface="Arial" charset="0"/>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5"/>
          <p:cNvSpPr>
            <a:spLocks noGrp="1"/>
          </p:cNvSpPr>
          <p:nvPr>
            <p:ph type="body" sz="quarter" idx="11" hasCustomPrompt="1"/>
          </p:nvPr>
        </p:nvSpPr>
        <p:spPr>
          <a:xfrm>
            <a:off x="581025" y="5248652"/>
            <a:ext cx="5154613" cy="1044575"/>
          </a:xfrm>
        </p:spPr>
        <p:txBody>
          <a:bodyPr anchor="ctr"/>
          <a:lstStyle>
            <a:lvl1pPr marL="0" indent="0">
              <a:lnSpc>
                <a:spcPts val="2400"/>
              </a:lnSpc>
              <a:buNone/>
              <a:defRPr sz="2400" b="1" baseline="0">
                <a:solidFill>
                  <a:schemeClr val="accent1"/>
                </a:solidFill>
              </a:defRPr>
            </a:lvl1pPr>
          </a:lstStyle>
          <a:p>
            <a:pPr lvl="0"/>
            <a:r>
              <a:rPr lang="en-US" dirty="0"/>
              <a:t>Make KEY message stand out</a:t>
            </a:r>
          </a:p>
          <a:p>
            <a:pPr lvl="0"/>
            <a:r>
              <a:rPr lang="en-US" dirty="0"/>
              <a:t>As best possible visually</a:t>
            </a:r>
            <a:endParaRPr lang="en-CA" dirty="0"/>
          </a:p>
        </p:txBody>
      </p:sp>
      <p:sp>
        <p:nvSpPr>
          <p:cNvPr id="4" name="TextBox 3"/>
          <p:cNvSpPr txBox="1"/>
          <p:nvPr/>
        </p:nvSpPr>
        <p:spPr>
          <a:xfrm>
            <a:off x="6227179" y="5232346"/>
            <a:ext cx="5383627" cy="374571"/>
          </a:xfrm>
          <a:prstGeom prst="round2DiagRect">
            <a:avLst/>
          </a:prstGeom>
          <a:noFill/>
        </p:spPr>
        <p:txBody>
          <a:bodyPr wrap="square" rtlCol="0" anchor="ctr" anchorCtr="0">
            <a:spAutoFit/>
          </a:bodyPr>
          <a:lstStyle/>
          <a:p>
            <a:r>
              <a:rPr lang="en-CA" sz="1600" b="1" dirty="0">
                <a:solidFill>
                  <a:schemeClr val="bg1"/>
                </a:solidFill>
              </a:rPr>
              <a:t>Action Item</a:t>
            </a:r>
          </a:p>
        </p:txBody>
      </p:sp>
      <p:sp>
        <p:nvSpPr>
          <p:cNvPr id="6" name="Text Placeholder 5"/>
          <p:cNvSpPr>
            <a:spLocks noGrp="1"/>
          </p:cNvSpPr>
          <p:nvPr>
            <p:ph type="body" sz="quarter" idx="12" hasCustomPrompt="1"/>
          </p:nvPr>
        </p:nvSpPr>
        <p:spPr>
          <a:xfrm>
            <a:off x="6096000" y="5653088"/>
            <a:ext cx="5514975" cy="868898"/>
          </a:xfrm>
        </p:spPr>
        <p:txBody>
          <a:bodyPr/>
          <a:lstStyle>
            <a:lvl1pPr marL="0" indent="0">
              <a:buNone/>
              <a:defRPr sz="1600" i="1" baseline="0"/>
            </a:lvl1pPr>
            <a:lvl2pPr marL="324000" indent="0">
              <a:buNone/>
              <a:defRPr/>
            </a:lvl2pPr>
            <a:lvl3pPr marL="630000" indent="0">
              <a:buNone/>
              <a:defRPr/>
            </a:lvl3pPr>
            <a:lvl4pPr marL="1008000" indent="0">
              <a:buNone/>
              <a:defRPr/>
            </a:lvl4pPr>
            <a:lvl5pPr marL="1368000" indent="0">
              <a:buNone/>
              <a:defRPr/>
            </a:lvl5pPr>
          </a:lstStyle>
          <a:p>
            <a:pPr lvl="0"/>
            <a:r>
              <a:rPr lang="en-US" dirty="0"/>
              <a:t>“Impactful quote to highlight key takeaway”</a:t>
            </a:r>
          </a:p>
        </p:txBody>
      </p:sp>
      <p:sp>
        <p:nvSpPr>
          <p:cNvPr id="18" name="Text Placeholder 5"/>
          <p:cNvSpPr>
            <a:spLocks noGrp="1"/>
          </p:cNvSpPr>
          <p:nvPr>
            <p:ph type="body" sz="quarter" idx="10" hasCustomPrompt="1"/>
          </p:nvPr>
        </p:nvSpPr>
        <p:spPr>
          <a:xfrm>
            <a:off x="501513" y="1573200"/>
            <a:ext cx="11039474" cy="565150"/>
          </a:xfrm>
        </p:spPr>
        <p:txBody>
          <a:bodyPr/>
          <a:lstStyle>
            <a:lvl1pPr marL="0" indent="0">
              <a:buNone/>
              <a:defRPr sz="2800" b="1" baseline="0">
                <a:solidFill>
                  <a:schemeClr val="accent2"/>
                </a:solidFill>
              </a:defRPr>
            </a:lvl1pPr>
          </a:lstStyle>
          <a:p>
            <a:pPr lvl="0"/>
            <a:r>
              <a:rPr lang="en-US" dirty="0"/>
              <a:t>Insert subtitle here</a:t>
            </a:r>
            <a:endParaRPr lang="en-CA" dirty="0"/>
          </a:p>
        </p:txBody>
      </p:sp>
      <p:cxnSp>
        <p:nvCxnSpPr>
          <p:cNvPr id="14" name="Straight Connector 13"/>
          <p:cNvCxnSpPr/>
          <p:nvPr userDrawn="1"/>
        </p:nvCxnSpPr>
        <p:spPr>
          <a:xfrm>
            <a:off x="6102000" y="5448507"/>
            <a:ext cx="0" cy="1409493"/>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3"/>
          <a:stretch>
            <a:fillRect/>
          </a:stretch>
        </p:blipFill>
        <p:spPr>
          <a:xfrm>
            <a:off x="6094955" y="5225373"/>
            <a:ext cx="6096000" cy="406400"/>
          </a:xfrm>
          <a:prstGeom prst="rect">
            <a:avLst/>
          </a:prstGeom>
        </p:spPr>
      </p:pic>
      <p:sp>
        <p:nvSpPr>
          <p:cNvPr id="17" name="TextBox 16"/>
          <p:cNvSpPr txBox="1"/>
          <p:nvPr userDrawn="1"/>
        </p:nvSpPr>
        <p:spPr>
          <a:xfrm>
            <a:off x="6227179" y="5232346"/>
            <a:ext cx="5383627" cy="374571"/>
          </a:xfrm>
          <a:prstGeom prst="round2DiagRect">
            <a:avLst/>
          </a:prstGeom>
          <a:noFill/>
        </p:spPr>
        <p:txBody>
          <a:bodyPr wrap="square" rtlCol="0" anchor="ctr" anchorCtr="0">
            <a:spAutoFit/>
          </a:bodyPr>
          <a:lstStyle/>
          <a:p>
            <a:r>
              <a:rPr lang="en-CA" sz="1600" b="1" dirty="0">
                <a:solidFill>
                  <a:schemeClr val="bg1"/>
                </a:solidFill>
              </a:rPr>
              <a:t>Action Item</a:t>
            </a:r>
          </a:p>
        </p:txBody>
      </p:sp>
      <p:sp>
        <p:nvSpPr>
          <p:cNvPr id="19" name="Slide Number Placeholder 3"/>
          <p:cNvSpPr>
            <a:spLocks noGrp="1"/>
          </p:cNvSpPr>
          <p:nvPr>
            <p:ph type="sldNum" sz="quarter" idx="4"/>
          </p:nvPr>
        </p:nvSpPr>
        <p:spPr>
          <a:xfrm>
            <a:off x="1" y="6273800"/>
            <a:ext cx="594732" cy="591479"/>
          </a:xfrm>
          <a:prstGeom prst="rect">
            <a:avLst/>
          </a:prstGeom>
        </p:spPr>
        <p:txBody>
          <a:bodyPr vert="horz" lIns="91440" tIns="45720" rIns="91440" bIns="45720" rtlCol="0" anchor="ctr"/>
          <a:lstStyle>
            <a:lvl1pPr algn="ctr">
              <a:defRPr sz="1000" i="0">
                <a:solidFill>
                  <a:schemeClr val="tx1">
                    <a:tint val="75000"/>
                  </a:schemeClr>
                </a:solidFill>
              </a:defRPr>
            </a:lvl1pPr>
          </a:lstStyle>
          <a:p>
            <a:fld id="{7ED523C7-19E8-B540-9857-8D49DD13762D}" type="slidenum">
              <a:rPr lang="en-CA" smtClean="0"/>
              <a:pPr/>
              <a:t>‹#›</a:t>
            </a:fld>
            <a:endParaRPr lang="en-CA"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87374" y="2492375"/>
            <a:ext cx="11023433" cy="3775207"/>
          </a:xfrm>
          <a:prstGeom prst="rect">
            <a:avLst/>
          </a:prstGeom>
        </p:spPr>
        <p:txBody>
          <a:bodyPr vert="horz" lIns="91440" tIns="90000" rIns="91440" bIns="9000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2183624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721" r:id="rId6"/>
    <p:sldLayoutId id="2147483689" r:id="rId7"/>
    <p:sldLayoutId id="2147483690" r:id="rId8"/>
    <p:sldLayoutId id="2147483691" r:id="rId9"/>
    <p:sldLayoutId id="2147483692" r:id="rId10"/>
    <p:sldLayoutId id="2147483693" r:id="rId11"/>
    <p:sldLayoutId id="2147483694" r:id="rId12"/>
    <p:sldLayoutId id="2147483714" r:id="rId13"/>
    <p:sldLayoutId id="2147483718" r:id="rId14"/>
    <p:sldLayoutId id="2147483719" r:id="rId15"/>
    <p:sldLayoutId id="2147483697" r:id="rId16"/>
    <p:sldLayoutId id="2147483699" r:id="rId17"/>
    <p:sldLayoutId id="2147483700" r:id="rId18"/>
    <p:sldLayoutId id="2147483722" r:id="rId19"/>
    <p:sldLayoutId id="2147483701" r:id="rId20"/>
    <p:sldLayoutId id="2147483702" r:id="rId21"/>
    <p:sldLayoutId id="2147483703" r:id="rId22"/>
    <p:sldLayoutId id="2147483704" r:id="rId23"/>
    <p:sldLayoutId id="2147483705" r:id="rId24"/>
    <p:sldLayoutId id="2147483706" r:id="rId25"/>
    <p:sldLayoutId id="2147483708" r:id="rId26"/>
    <p:sldLayoutId id="2147483709" r:id="rId27"/>
    <p:sldLayoutId id="2147483710" r:id="rId28"/>
    <p:sldLayoutId id="2147483711" r:id="rId29"/>
    <p:sldLayoutId id="2147483717" r:id="rId30"/>
    <p:sldLayoutId id="2147483720" r:id="rId31"/>
    <p:sldLayoutId id="2147483712" r:id="rId32"/>
    <p:sldLayoutId id="2147483713" r:id="rId33"/>
    <p:sldLayoutId id="2147483723" r:id="rId34"/>
    <p:sldLayoutId id="2147483724" r:id="rId35"/>
    <p:sldLayoutId id="2147483726" r:id="rId36"/>
  </p:sldLayoutIdLst>
  <p:hf hdr="0" ftr="0" dt="0"/>
  <p:txStyles>
    <p:titleStyle>
      <a:lvl1pPr algn="l" defTabSz="457200" rtl="0" eaLnBrk="1" latinLnBrk="0" hangingPunct="1">
        <a:spcBef>
          <a:spcPct val="0"/>
        </a:spcBef>
        <a:buNone/>
        <a:defRPr sz="2800" b="0" kern="1200" cap="none" baseline="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1"/>
        </a:buClr>
        <a:buSzPct val="92000"/>
        <a:buFont typeface="Courier New" charset="0"/>
        <a:buChar char="o"/>
        <a:defRPr sz="24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Arial" charset="0"/>
        <a:buChar char="•"/>
        <a:defRPr sz="2000" i="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tx2"/>
        </a:buClr>
        <a:buSzPct val="92000"/>
        <a:buFont typeface=".AppleSystemUIFont" charset="-120"/>
        <a:buChar char="-"/>
        <a:defRPr sz="1800" i="1"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tx2"/>
        </a:buClr>
        <a:buSzPct val="92000"/>
        <a:buFont typeface="Arial" charset="0"/>
        <a:buChar char="•"/>
        <a:defRPr sz="18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tx2"/>
        </a:buClr>
        <a:buSzPct val="92000"/>
        <a:buFont typeface="Arial" charset="0"/>
        <a:buChar char="•"/>
        <a:defRPr sz="16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0" orient="horz" pos="991" userDrawn="1">
          <p15:clr>
            <a:srgbClr val="F26B43"/>
          </p15:clr>
        </p15:guide>
        <p15:guide id="11" pos="3840" userDrawn="1">
          <p15:clr>
            <a:srgbClr val="F26B43"/>
          </p15:clr>
        </p15:guide>
        <p15:guide id="12" pos="370" userDrawn="1">
          <p15:clr>
            <a:srgbClr val="F26B43"/>
          </p15:clr>
        </p15:guide>
        <p15:guide id="13" pos="7310" userDrawn="1">
          <p15:clr>
            <a:srgbClr val="F26B43"/>
          </p15:clr>
        </p15:guide>
        <p15:guide id="14" pos="3613" userDrawn="1">
          <p15:clr>
            <a:srgbClr val="F26B43"/>
          </p15:clr>
        </p15:guide>
        <p15:guide id="15" pos="4067" userDrawn="1">
          <p15:clr>
            <a:srgbClr val="F26B43"/>
          </p15:clr>
        </p15:guide>
        <p15:guide id="17" orient="horz" pos="395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3" Type="http://schemas.openxmlformats.org/officeDocument/2006/relationships/image" Target="../media/image98.tiff"/><Relationship Id="rId2" Type="http://schemas.openxmlformats.org/officeDocument/2006/relationships/image" Target="../media/image97.png"/><Relationship Id="rId1" Type="http://schemas.openxmlformats.org/officeDocument/2006/relationships/slideLayout" Target="../slideLayouts/slideLayout18.xml"/><Relationship Id="rId5" Type="http://schemas.openxmlformats.org/officeDocument/2006/relationships/image" Target="../media/image100.tiff"/><Relationship Id="rId4" Type="http://schemas.openxmlformats.org/officeDocument/2006/relationships/image" Target="../media/image99.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8.xml"/><Relationship Id="rId5" Type="http://schemas.openxmlformats.org/officeDocument/2006/relationships/image" Target="../media/image31.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2" Type="http://schemas.openxmlformats.org/officeDocument/2006/relationships/image" Target="../media/image59.tiff"/><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61.tiff"/><Relationship Id="rId1" Type="http://schemas.openxmlformats.org/officeDocument/2006/relationships/slideLayout" Target="../slideLayouts/slideLayout35.xml"/></Relationships>
</file>

<file path=ppt/slides/_rels/slide6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image" Target="../media/image70.tiff"/><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 Id="rId5" Type="http://schemas.openxmlformats.org/officeDocument/2006/relationships/image" Target="../media/image23.png"/><Relationship Id="rId4" Type="http://schemas.openxmlformats.org/officeDocument/2006/relationships/image" Target="../media/image22.png"/></Relationships>
</file>

<file path=ppt/slides/_rels/slide9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87.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p:txBody>
          <a:bodyPr/>
          <a:lstStyle/>
          <a:p>
            <a:r>
              <a:rPr lang="en-CA" dirty="0" err="1">
                <a:latin typeface="Calibri" charset="0"/>
                <a:ea typeface="Calibri" charset="0"/>
                <a:cs typeface="Calibri" charset="0"/>
              </a:rPr>
              <a:t>Éloïse</a:t>
            </a:r>
            <a:r>
              <a:rPr lang="en-CA" dirty="0">
                <a:latin typeface="Calibri" charset="0"/>
                <a:ea typeface="Calibri" charset="0"/>
                <a:cs typeface="Calibri" charset="0"/>
              </a:rPr>
              <a:t> </a:t>
            </a:r>
            <a:r>
              <a:rPr lang="en-CA" dirty="0" err="1">
                <a:latin typeface="Calibri" charset="0"/>
                <a:ea typeface="Calibri" charset="0"/>
                <a:cs typeface="Calibri" charset="0"/>
              </a:rPr>
              <a:t>Gratton</a:t>
            </a:r>
            <a:endParaRPr lang="en-CA" dirty="0">
              <a:latin typeface="Calibri" charset="0"/>
              <a:ea typeface="Calibri" charset="0"/>
              <a:cs typeface="Calibri" charset="0"/>
            </a:endParaRPr>
          </a:p>
        </p:txBody>
      </p:sp>
      <p:sp>
        <p:nvSpPr>
          <p:cNvPr id="6" name="Text Placeholder 5"/>
          <p:cNvSpPr>
            <a:spLocks noGrp="1"/>
          </p:cNvSpPr>
          <p:nvPr>
            <p:ph type="body" sz="quarter" idx="13"/>
          </p:nvPr>
        </p:nvSpPr>
        <p:spPr>
          <a:xfrm>
            <a:off x="509752" y="5868537"/>
            <a:ext cx="4505877" cy="450029"/>
          </a:xfrm>
        </p:spPr>
        <p:txBody>
          <a:bodyPr/>
          <a:lstStyle/>
          <a:p>
            <a:r>
              <a:rPr lang="en-CA" sz="2000" dirty="0">
                <a:latin typeface="Calibri" charset="0"/>
                <a:ea typeface="Calibri" charset="0"/>
                <a:cs typeface="Calibri" charset="0"/>
              </a:rPr>
              <a:t>Le 23 </a:t>
            </a:r>
            <a:r>
              <a:rPr lang="en-CA" sz="2000" dirty="0" err="1">
                <a:latin typeface="Calibri" charset="0"/>
                <a:ea typeface="Calibri" charset="0"/>
                <a:cs typeface="Calibri" charset="0"/>
              </a:rPr>
              <a:t>octobre</a:t>
            </a:r>
            <a:r>
              <a:rPr lang="en-CA" sz="2000" dirty="0">
                <a:latin typeface="Calibri" charset="0"/>
                <a:ea typeface="Calibri" charset="0"/>
                <a:cs typeface="Calibri" charset="0"/>
              </a:rPr>
              <a:t> 2018</a:t>
            </a:r>
          </a:p>
        </p:txBody>
      </p:sp>
      <p:pic>
        <p:nvPicPr>
          <p:cNvPr id="2" name="Picture Placeholder 1"/>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0434" r="20434"/>
          <a:stretch>
            <a:fillRect/>
          </a:stretch>
        </p:blipFill>
        <p:spPr>
          <a:xfrm>
            <a:off x="7056438" y="0"/>
            <a:ext cx="5135562" cy="5232400"/>
          </a:xfrm>
        </p:spPr>
      </p:pic>
      <p:sp>
        <p:nvSpPr>
          <p:cNvPr id="8" name="Title 2"/>
          <p:cNvSpPr>
            <a:spLocks noGrp="1"/>
          </p:cNvSpPr>
          <p:nvPr>
            <p:ph type="ctrTitle"/>
          </p:nvPr>
        </p:nvSpPr>
        <p:spPr>
          <a:xfrm>
            <a:off x="254000" y="559558"/>
            <a:ext cx="4965700" cy="3272202"/>
          </a:xfrm>
        </p:spPr>
        <p:txBody>
          <a:bodyPr/>
          <a:lstStyle/>
          <a:p>
            <a:pPr>
              <a:lnSpc>
                <a:spcPct val="100000"/>
              </a:lnSpc>
            </a:pPr>
            <a:r>
              <a:rPr lang="fr-CA" sz="3200" b="1" dirty="0">
                <a:solidFill>
                  <a:schemeClr val="bg1"/>
                </a:solidFill>
                <a:latin typeface="Calibri" charset="0"/>
                <a:ea typeface="Calibri" charset="0"/>
                <a:cs typeface="Calibri" charset="0"/>
              </a:rPr>
              <a:t>McGill </a:t>
            </a:r>
            <a:r>
              <a:rPr lang="fr-CA" sz="3200" b="1" dirty="0" err="1">
                <a:solidFill>
                  <a:schemeClr val="bg1"/>
                </a:solidFill>
                <a:latin typeface="Calibri" charset="0"/>
                <a:ea typeface="Calibri" charset="0"/>
                <a:cs typeface="Calibri" charset="0"/>
              </a:rPr>
              <a:t>Cybersecurity</a:t>
            </a:r>
            <a:r>
              <a:rPr lang="fr-CA" sz="3200" b="1" dirty="0">
                <a:solidFill>
                  <a:schemeClr val="bg1"/>
                </a:solidFill>
                <a:latin typeface="Calibri" charset="0"/>
                <a:ea typeface="Calibri" charset="0"/>
                <a:cs typeface="Calibri" charset="0"/>
              </a:rPr>
              <a:t> and </a:t>
            </a:r>
            <a:r>
              <a:rPr lang="fr-CA" sz="3200" b="1" dirty="0" err="1">
                <a:solidFill>
                  <a:schemeClr val="bg1"/>
                </a:solidFill>
                <a:latin typeface="Calibri" charset="0"/>
                <a:ea typeface="Calibri" charset="0"/>
                <a:cs typeface="Calibri" charset="0"/>
              </a:rPr>
              <a:t>Privacy</a:t>
            </a:r>
            <a:r>
              <a:rPr lang="fr-CA" sz="3200" b="1" dirty="0">
                <a:solidFill>
                  <a:schemeClr val="bg1"/>
                </a:solidFill>
                <a:latin typeface="Calibri" charset="0"/>
                <a:ea typeface="Calibri" charset="0"/>
                <a:cs typeface="Calibri" charset="0"/>
              </a:rPr>
              <a:t> </a:t>
            </a:r>
            <a:r>
              <a:rPr lang="en-US" sz="3200" b="1" dirty="0">
                <a:solidFill>
                  <a:schemeClr val="bg1"/>
                </a:solidFill>
                <a:latin typeface="Calibri" charset="0"/>
                <a:ea typeface="Calibri" charset="0"/>
                <a:cs typeface="Calibri" charset="0"/>
              </a:rPr>
              <a:t>- LAWG 534 </a:t>
            </a:r>
            <a:br>
              <a:rPr lang="fr-CA" sz="3200" dirty="0"/>
            </a:br>
            <a:br>
              <a:rPr lang="en-US" sz="3200" dirty="0"/>
            </a:br>
            <a:br>
              <a:rPr lang="en-US" sz="3200" dirty="0"/>
            </a:br>
            <a:r>
              <a:rPr lang="en-US" sz="3200" dirty="0"/>
              <a:t>SPAM: When selling you stuff online clashes with your privacy rights</a:t>
            </a:r>
            <a:endParaRPr lang="en-CA" sz="3200" dirty="0">
              <a:solidFill>
                <a:schemeClr val="accent5"/>
              </a:solidFill>
              <a:latin typeface="Calibri" charset="0"/>
              <a:ea typeface="Calibri" charset="0"/>
              <a:cs typeface="Calibri" charset="0"/>
            </a:endParaRPr>
          </a:p>
        </p:txBody>
      </p:sp>
      <p:sp>
        <p:nvSpPr>
          <p:cNvPr id="9" name="Picture Placeholder 3"/>
          <p:cNvSpPr txBox="1">
            <a:spLocks/>
          </p:cNvSpPr>
          <p:nvPr/>
        </p:nvSpPr>
        <p:spPr>
          <a:xfrm>
            <a:off x="7208502" y="205510"/>
            <a:ext cx="5135898" cy="5231957"/>
          </a:xfrm>
          <a:custGeom>
            <a:avLst/>
            <a:gdLst>
              <a:gd name="connsiteX0" fmla="*/ 0 w 4694898"/>
              <a:gd name="connsiteY0" fmla="*/ 0 h 4804567"/>
              <a:gd name="connsiteX1" fmla="*/ 4694898 w 4694898"/>
              <a:gd name="connsiteY1" fmla="*/ 0 h 4804567"/>
              <a:gd name="connsiteX2" fmla="*/ 4694898 w 4694898"/>
              <a:gd name="connsiteY2" fmla="*/ 4804567 h 4804567"/>
              <a:gd name="connsiteX3" fmla="*/ 2186273 w 4694898"/>
              <a:gd name="connsiteY3" fmla="*/ 4804567 h 4804567"/>
              <a:gd name="connsiteX4" fmla="*/ 0 w 4694898"/>
              <a:gd name="connsiteY4" fmla="*/ 2618294 h 4804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4898" h="4804567">
                <a:moveTo>
                  <a:pt x="0" y="0"/>
                </a:moveTo>
                <a:lnTo>
                  <a:pt x="4694898" y="0"/>
                </a:lnTo>
                <a:lnTo>
                  <a:pt x="4694898" y="4804567"/>
                </a:lnTo>
                <a:lnTo>
                  <a:pt x="2186273" y="4804567"/>
                </a:lnTo>
                <a:cubicBezTo>
                  <a:pt x="978828" y="4804567"/>
                  <a:pt x="0" y="3825740"/>
                  <a:pt x="0" y="2618294"/>
                </a:cubicBezTo>
                <a:close/>
              </a:path>
            </a:pathLst>
          </a:custGeom>
        </p:spPr>
      </p:sp>
      <p:sp>
        <p:nvSpPr>
          <p:cNvPr id="10" name="Picture Placeholder 3"/>
          <p:cNvSpPr txBox="1">
            <a:spLocks/>
          </p:cNvSpPr>
          <p:nvPr/>
        </p:nvSpPr>
        <p:spPr>
          <a:xfrm>
            <a:off x="7004431" y="53110"/>
            <a:ext cx="5135898" cy="5231957"/>
          </a:xfrm>
          <a:custGeom>
            <a:avLst/>
            <a:gdLst>
              <a:gd name="connsiteX0" fmla="*/ 0 w 4694898"/>
              <a:gd name="connsiteY0" fmla="*/ 0 h 4804567"/>
              <a:gd name="connsiteX1" fmla="*/ 4694898 w 4694898"/>
              <a:gd name="connsiteY1" fmla="*/ 0 h 4804567"/>
              <a:gd name="connsiteX2" fmla="*/ 4694898 w 4694898"/>
              <a:gd name="connsiteY2" fmla="*/ 4804567 h 4804567"/>
              <a:gd name="connsiteX3" fmla="*/ 2186273 w 4694898"/>
              <a:gd name="connsiteY3" fmla="*/ 4804567 h 4804567"/>
              <a:gd name="connsiteX4" fmla="*/ 0 w 4694898"/>
              <a:gd name="connsiteY4" fmla="*/ 2618294 h 4804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4898" h="4804567">
                <a:moveTo>
                  <a:pt x="0" y="0"/>
                </a:moveTo>
                <a:lnTo>
                  <a:pt x="4694898" y="0"/>
                </a:lnTo>
                <a:lnTo>
                  <a:pt x="4694898" y="4804567"/>
                </a:lnTo>
                <a:lnTo>
                  <a:pt x="2186273" y="4804567"/>
                </a:lnTo>
                <a:cubicBezTo>
                  <a:pt x="978828" y="4804567"/>
                  <a:pt x="0" y="3825740"/>
                  <a:pt x="0" y="2618294"/>
                </a:cubicBezTo>
                <a:close/>
              </a:path>
            </a:pathLst>
          </a:custGeom>
        </p:spPr>
      </p:sp>
      <p:pic>
        <p:nvPicPr>
          <p:cNvPr id="12" name="Picture Placeholder 1"/>
          <p:cNvPicPr>
            <a:picLocks noChangeAspect="1"/>
          </p:cNvPicPr>
          <p:nvPr/>
        </p:nvPicPr>
        <p:blipFill>
          <a:blip r:embed="rId3">
            <a:extLst>
              <a:ext uri="{28A0092B-C50C-407E-A947-70E740481C1C}">
                <a14:useLocalDpi xmlns:a14="http://schemas.microsoft.com/office/drawing/2010/main" val="0"/>
              </a:ext>
            </a:extLst>
          </a:blip>
          <a:srcRect l="20434" r="20434"/>
          <a:stretch>
            <a:fillRect/>
          </a:stretch>
        </p:blipFill>
        <p:spPr>
          <a:xfrm>
            <a:off x="7004431" y="0"/>
            <a:ext cx="5135562" cy="5232400"/>
          </a:xfrm>
          <a:custGeom>
            <a:avLst/>
            <a:gdLst>
              <a:gd name="connsiteX0" fmla="*/ 0 w 4694898"/>
              <a:gd name="connsiteY0" fmla="*/ 0 h 4804567"/>
              <a:gd name="connsiteX1" fmla="*/ 4694898 w 4694898"/>
              <a:gd name="connsiteY1" fmla="*/ 0 h 4804567"/>
              <a:gd name="connsiteX2" fmla="*/ 4694898 w 4694898"/>
              <a:gd name="connsiteY2" fmla="*/ 4804567 h 4804567"/>
              <a:gd name="connsiteX3" fmla="*/ 2186273 w 4694898"/>
              <a:gd name="connsiteY3" fmla="*/ 4804567 h 4804567"/>
              <a:gd name="connsiteX4" fmla="*/ 0 w 4694898"/>
              <a:gd name="connsiteY4" fmla="*/ 2618294 h 4804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4898" h="4804567">
                <a:moveTo>
                  <a:pt x="0" y="0"/>
                </a:moveTo>
                <a:lnTo>
                  <a:pt x="4694898" y="0"/>
                </a:lnTo>
                <a:lnTo>
                  <a:pt x="4694898" y="4804567"/>
                </a:lnTo>
                <a:lnTo>
                  <a:pt x="2186273" y="4804567"/>
                </a:lnTo>
                <a:cubicBezTo>
                  <a:pt x="978828" y="4804567"/>
                  <a:pt x="0" y="3825740"/>
                  <a:pt x="0" y="2618294"/>
                </a:cubicBezTo>
                <a:close/>
              </a:path>
            </a:pathLst>
          </a:custGeom>
        </p:spPr>
      </p:pic>
    </p:spTree>
    <p:extLst>
      <p:ext uri="{BB962C8B-B14F-4D97-AF65-F5344CB8AC3E}">
        <p14:creationId xmlns:p14="http://schemas.microsoft.com/office/powerpoint/2010/main" val="3134325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LCAP : 3 exigences</a:t>
            </a:r>
          </a:p>
        </p:txBody>
      </p:sp>
      <p:sp>
        <p:nvSpPr>
          <p:cNvPr id="3" name="Espace réservé du numéro de diapositive 2"/>
          <p:cNvSpPr>
            <a:spLocks noGrp="1"/>
          </p:cNvSpPr>
          <p:nvPr>
            <p:ph type="sldNum" sz="quarter" idx="4"/>
          </p:nvPr>
        </p:nvSpPr>
        <p:spPr/>
        <p:txBody>
          <a:bodyPr/>
          <a:lstStyle/>
          <a:p>
            <a:fld id="{7ED523C7-19E8-B540-9857-8D49DD13762D}" type="slidenum">
              <a:rPr lang="en-CA" smtClean="0"/>
              <a:pPr/>
              <a:t>10</a:t>
            </a:fld>
            <a:endParaRPr lang="en-CA" dirty="0"/>
          </a:p>
        </p:txBody>
      </p:sp>
      <p:sp>
        <p:nvSpPr>
          <p:cNvPr id="4" name="Espace réservé du contenu 3"/>
          <p:cNvSpPr>
            <a:spLocks noGrp="1"/>
          </p:cNvSpPr>
          <p:nvPr>
            <p:ph idx="1"/>
          </p:nvPr>
        </p:nvSpPr>
        <p:spPr>
          <a:xfrm>
            <a:off x="581192" y="2078854"/>
            <a:ext cx="3848765" cy="4194946"/>
          </a:xfrm>
        </p:spPr>
        <p:txBody>
          <a:bodyPr/>
          <a:lstStyle/>
          <a:p>
            <a:pPr marL="514350" indent="-514350">
              <a:spcAft>
                <a:spcPts val="6600"/>
              </a:spcAft>
              <a:buFont typeface="+mj-lt"/>
              <a:buAutoNum type="arabicParenR"/>
            </a:pPr>
            <a:r>
              <a:rPr lang="fr-FR" dirty="0">
                <a:solidFill>
                  <a:schemeClr val="accent6"/>
                </a:solidFill>
              </a:rPr>
              <a:t>Consentement 	</a:t>
            </a:r>
          </a:p>
          <a:p>
            <a:pPr marL="514350" indent="-514350">
              <a:spcAft>
                <a:spcPts val="6600"/>
              </a:spcAft>
              <a:buFont typeface="+mj-lt"/>
              <a:buAutoNum type="arabicParenR"/>
            </a:pPr>
            <a:r>
              <a:rPr lang="fr-FR" dirty="0">
                <a:solidFill>
                  <a:schemeClr val="accent6"/>
                </a:solidFill>
              </a:rPr>
              <a:t>Contenu	</a:t>
            </a:r>
          </a:p>
          <a:p>
            <a:pPr marL="514350" indent="-514350">
              <a:spcAft>
                <a:spcPts val="6600"/>
              </a:spcAft>
              <a:buFont typeface="+mj-lt"/>
              <a:buAutoNum type="arabicParenR"/>
            </a:pPr>
            <a:r>
              <a:rPr lang="fr-CA" altLang="en-US" dirty="0">
                <a:solidFill>
                  <a:schemeClr val="accent6"/>
                </a:solidFill>
              </a:rPr>
              <a:t>Désabonnement</a:t>
            </a:r>
            <a:endParaRPr lang="en-CA" dirty="0">
              <a:solidFill>
                <a:schemeClr val="accent6"/>
              </a:solidFill>
            </a:endParaRPr>
          </a:p>
          <a:p>
            <a:endParaRPr lang="fr-CA" dirty="0"/>
          </a:p>
        </p:txBody>
      </p:sp>
      <p:pic>
        <p:nvPicPr>
          <p:cNvPr id="5"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7973" y="2599679"/>
            <a:ext cx="14478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ZoneTexte 5"/>
          <p:cNvSpPr txBox="1"/>
          <p:nvPr/>
        </p:nvSpPr>
        <p:spPr>
          <a:xfrm>
            <a:off x="6622742" y="1890944"/>
            <a:ext cx="4136994" cy="4173450"/>
          </a:xfrm>
          <a:prstGeom prst="rect">
            <a:avLst/>
          </a:prstGeom>
          <a:noFill/>
        </p:spPr>
        <p:txBody>
          <a:bodyPr wrap="square" rtlCol="0">
            <a:spAutoFit/>
          </a:bodyPr>
          <a:lstStyle/>
          <a:p>
            <a:pPr lvl="0" defTabSz="914400">
              <a:spcBef>
                <a:spcPct val="20000"/>
              </a:spcBef>
              <a:spcAft>
                <a:spcPts val="1200"/>
              </a:spcAft>
            </a:pPr>
            <a:r>
              <a:rPr lang="fr-FR" sz="2000" dirty="0">
                <a:solidFill>
                  <a:srgbClr val="0B2265"/>
                </a:solidFill>
                <a:latin typeface="Calibri" panose="020F0502020204030204" pitchFamily="34" charset="0"/>
                <a:cs typeface="Calibri" panose="020F0502020204030204" pitchFamily="34" charset="0"/>
              </a:rPr>
              <a:t>(</a:t>
            </a:r>
            <a:r>
              <a:rPr lang="fr-FR" sz="1900" b="1" dirty="0">
                <a:solidFill>
                  <a:srgbClr val="0B2265"/>
                </a:solidFill>
                <a:latin typeface="Calibri" panose="020F0502020204030204" pitchFamily="34" charset="0"/>
                <a:cs typeface="Calibri" panose="020F0502020204030204" pitchFamily="34" charset="0"/>
              </a:rPr>
              <a:t>exprès</a:t>
            </a:r>
            <a:r>
              <a:rPr lang="fr-FR" sz="1900" dirty="0">
                <a:solidFill>
                  <a:srgbClr val="0B2265"/>
                </a:solidFill>
                <a:latin typeface="Calibri" panose="020F0502020204030204" pitchFamily="34" charset="0"/>
                <a:cs typeface="Calibri" panose="020F0502020204030204" pitchFamily="34" charset="0"/>
              </a:rPr>
              <a:t>, sauf dans les cas entrant dans une catégorie de « </a:t>
            </a:r>
            <a:r>
              <a:rPr lang="fr-FR" sz="1900" b="1" dirty="0">
                <a:solidFill>
                  <a:srgbClr val="0B2265"/>
                </a:solidFill>
                <a:latin typeface="Calibri" panose="020F0502020204030204" pitchFamily="34" charset="0"/>
                <a:cs typeface="Calibri" panose="020F0502020204030204" pitchFamily="34" charset="0"/>
              </a:rPr>
              <a:t>consentement implicite</a:t>
            </a:r>
            <a:r>
              <a:rPr lang="fr-FR" sz="1900" dirty="0">
                <a:solidFill>
                  <a:srgbClr val="0B2265"/>
                </a:solidFill>
                <a:latin typeface="Calibri" panose="020F0502020204030204" pitchFamily="34" charset="0"/>
                <a:cs typeface="Calibri" panose="020F0502020204030204" pitchFamily="34" charset="0"/>
              </a:rPr>
              <a:t> » bien définie)</a:t>
            </a:r>
          </a:p>
          <a:p>
            <a:pPr marL="342900" lvl="0" indent="-342900" defTabSz="914400">
              <a:spcBef>
                <a:spcPct val="20000"/>
              </a:spcBef>
              <a:spcAft>
                <a:spcPts val="1200"/>
              </a:spcAft>
              <a:buFont typeface="Arial" pitchFamily="34" charset="0"/>
              <a:buChar char="•"/>
            </a:pPr>
            <a:endParaRPr lang="fr-FR" sz="1900" dirty="0">
              <a:solidFill>
                <a:srgbClr val="0B2265"/>
              </a:solidFill>
              <a:latin typeface="Calibri" panose="020F0502020204030204" pitchFamily="34" charset="0"/>
              <a:cs typeface="Calibri" panose="020F0502020204030204" pitchFamily="34" charset="0"/>
            </a:endParaRPr>
          </a:p>
          <a:p>
            <a:pPr marL="342900" lvl="0" indent="-342900" defTabSz="914400">
              <a:spcBef>
                <a:spcPct val="20000"/>
              </a:spcBef>
              <a:spcAft>
                <a:spcPts val="1200"/>
              </a:spcAft>
              <a:buFont typeface="Arial" pitchFamily="34" charset="0"/>
              <a:buChar char="•"/>
            </a:pPr>
            <a:endParaRPr lang="fr-FR" sz="1900" dirty="0">
              <a:solidFill>
                <a:srgbClr val="0B2265"/>
              </a:solidFill>
              <a:latin typeface="Calibri" panose="020F0502020204030204" pitchFamily="34" charset="0"/>
              <a:cs typeface="Calibri" panose="020F0502020204030204" pitchFamily="34" charset="0"/>
            </a:endParaRPr>
          </a:p>
          <a:p>
            <a:pPr lvl="0" defTabSz="914400">
              <a:spcBef>
                <a:spcPct val="20000"/>
              </a:spcBef>
              <a:spcAft>
                <a:spcPts val="1200"/>
              </a:spcAft>
            </a:pPr>
            <a:endParaRPr lang="fr-FR" sz="1900" dirty="0">
              <a:solidFill>
                <a:srgbClr val="0B2265"/>
              </a:solidFill>
              <a:latin typeface="Calibri" panose="020F0502020204030204" pitchFamily="34" charset="0"/>
              <a:cs typeface="Calibri" panose="020F0502020204030204" pitchFamily="34" charset="0"/>
            </a:endParaRPr>
          </a:p>
          <a:p>
            <a:pPr lvl="0" defTabSz="914400">
              <a:spcBef>
                <a:spcPct val="20000"/>
              </a:spcBef>
              <a:spcAft>
                <a:spcPts val="1200"/>
              </a:spcAft>
            </a:pPr>
            <a:r>
              <a:rPr lang="fr-FR" sz="1900" dirty="0">
                <a:solidFill>
                  <a:srgbClr val="0B2265"/>
                </a:solidFill>
                <a:latin typeface="Calibri" panose="020F0502020204030204" pitchFamily="34" charset="0"/>
                <a:cs typeface="Calibri" panose="020F0502020204030204" pitchFamily="34" charset="0"/>
              </a:rPr>
              <a:t>« Si vous ne souhaitez plus recevoir d’offres promotionnelles de notre organisation, veuillez </a:t>
            </a:r>
            <a:r>
              <a:rPr lang="fr-FR" sz="1900" b="1" u="sng" dirty="0">
                <a:solidFill>
                  <a:srgbClr val="0B2265"/>
                </a:solidFill>
                <a:latin typeface="Calibri" panose="020F0502020204030204" pitchFamily="34" charset="0"/>
                <a:cs typeface="Calibri" panose="020F0502020204030204" pitchFamily="34" charset="0"/>
              </a:rPr>
              <a:t>cliquer ici</a:t>
            </a:r>
            <a:r>
              <a:rPr lang="fr-FR" sz="1900" dirty="0">
                <a:solidFill>
                  <a:srgbClr val="0B2265"/>
                </a:solidFill>
                <a:latin typeface="Calibri" panose="020F0502020204030204" pitchFamily="34" charset="0"/>
                <a:cs typeface="Calibri" panose="020F0502020204030204" pitchFamily="34" charset="0"/>
              </a:rPr>
              <a:t> ou envoyer un courriel à info@ABCcompany.com »</a:t>
            </a:r>
            <a:endParaRPr lang="en-CA" sz="1900" dirty="0">
              <a:solidFill>
                <a:srgbClr val="0B2265"/>
              </a:solidFill>
              <a:latin typeface="Calibri" panose="020F0502020204030204" pitchFamily="34" charset="0"/>
              <a:cs typeface="Calibri" panose="020F0502020204030204" pitchFamily="34" charset="0"/>
            </a:endParaRPr>
          </a:p>
        </p:txBody>
      </p:sp>
      <p:pic>
        <p:nvPicPr>
          <p:cNvPr id="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49104" y="3138376"/>
            <a:ext cx="5184576" cy="104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4845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sz="2800" dirty="0"/>
              <a:t>Similarité faciale et manipulation</a:t>
            </a:r>
          </a:p>
        </p:txBody>
      </p:sp>
      <p:sp>
        <p:nvSpPr>
          <p:cNvPr id="4" name="Espace réservé du numéro de diapositive 3"/>
          <p:cNvSpPr>
            <a:spLocks noGrp="1"/>
          </p:cNvSpPr>
          <p:nvPr>
            <p:ph type="sldNum" sz="quarter" idx="4"/>
          </p:nvPr>
        </p:nvSpPr>
        <p:spPr/>
        <p:txBody>
          <a:bodyPr/>
          <a:lstStyle/>
          <a:p>
            <a:fld id="{46A850B7-CDA7-4158-82D7-C46F301BCB46}" type="slidenum">
              <a:rPr lang="en-US" smtClean="0"/>
              <a:pPr/>
              <a:t>100</a:t>
            </a:fld>
            <a:endParaRPr lang="en-US" dirty="0"/>
          </a:p>
        </p:txBody>
      </p:sp>
      <p:pic>
        <p:nvPicPr>
          <p:cNvPr id="6" name="Image 5"/>
          <p:cNvPicPr>
            <a:picLocks noChangeAspect="1"/>
          </p:cNvPicPr>
          <p:nvPr/>
        </p:nvPicPr>
        <p:blipFill>
          <a:blip r:embed="rId2" cstate="print"/>
          <a:stretch>
            <a:fillRect/>
          </a:stretch>
        </p:blipFill>
        <p:spPr>
          <a:xfrm>
            <a:off x="2198779" y="1511288"/>
            <a:ext cx="6624736" cy="5174933"/>
          </a:xfrm>
          <a:prstGeom prst="rect">
            <a:avLst/>
          </a:prstGeom>
        </p:spPr>
      </p:pic>
    </p:spTree>
    <p:extLst>
      <p:ext uri="{BB962C8B-B14F-4D97-AF65-F5344CB8AC3E}">
        <p14:creationId xmlns:p14="http://schemas.microsoft.com/office/powerpoint/2010/main" val="434096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sz="2800" dirty="0"/>
              <a:t>Incitation à la divulgation</a:t>
            </a:r>
          </a:p>
        </p:txBody>
      </p:sp>
      <p:sp>
        <p:nvSpPr>
          <p:cNvPr id="4" name="Espace réservé du numéro de diapositive 3"/>
          <p:cNvSpPr>
            <a:spLocks noGrp="1"/>
          </p:cNvSpPr>
          <p:nvPr>
            <p:ph type="sldNum" sz="quarter" idx="4"/>
          </p:nvPr>
        </p:nvSpPr>
        <p:spPr/>
        <p:txBody>
          <a:bodyPr/>
          <a:lstStyle/>
          <a:p>
            <a:fld id="{46A850B7-CDA7-4158-82D7-C46F301BCB46}" type="slidenum">
              <a:rPr lang="en-US" smtClean="0"/>
              <a:pPr/>
              <a:t>101</a:t>
            </a:fld>
            <a:endParaRPr lang="en-US"/>
          </a:p>
        </p:txBody>
      </p:sp>
      <p:sp>
        <p:nvSpPr>
          <p:cNvPr id="3" name="Espace réservé du contenu 2"/>
          <p:cNvSpPr>
            <a:spLocks noGrp="1"/>
          </p:cNvSpPr>
          <p:nvPr>
            <p:ph idx="1"/>
          </p:nvPr>
        </p:nvSpPr>
        <p:spPr/>
        <p:txBody>
          <a:bodyPr/>
          <a:lstStyle/>
          <a:p>
            <a:pPr>
              <a:buFont typeface="Wingdings" charset="2"/>
              <a:buChar char="§"/>
            </a:pPr>
            <a:r>
              <a:rPr lang="fr-CA" b="0" dirty="0">
                <a:solidFill>
                  <a:srgbClr val="002C5F"/>
                </a:solidFill>
              </a:rPr>
              <a:t>Plusieurs études démontrent qu'il est possible de tirer parti de biais cognitifs ou manipuler certaines conditions afin de faire ne sorte que les </a:t>
            </a:r>
            <a:r>
              <a:rPr lang="fr-CA" b="1" dirty="0">
                <a:solidFill>
                  <a:schemeClr val="accent5"/>
                </a:solidFill>
              </a:rPr>
              <a:t>individus divulgueront plus facilement </a:t>
            </a:r>
            <a:r>
              <a:rPr lang="fr-CA" b="0" dirty="0">
                <a:solidFill>
                  <a:srgbClr val="002C5F"/>
                </a:solidFill>
              </a:rPr>
              <a:t>leurs renseignements personnels.</a:t>
            </a:r>
          </a:p>
        </p:txBody>
      </p:sp>
      <p:pic>
        <p:nvPicPr>
          <p:cNvPr id="6" name="Image 5"/>
          <p:cNvPicPr>
            <a:picLocks noChangeAspect="1"/>
          </p:cNvPicPr>
          <p:nvPr/>
        </p:nvPicPr>
        <p:blipFill>
          <a:blip r:embed="rId3" cstate="print"/>
          <a:stretch>
            <a:fillRect/>
          </a:stretch>
        </p:blipFill>
        <p:spPr>
          <a:xfrm>
            <a:off x="983432" y="3636567"/>
            <a:ext cx="5910855" cy="2664296"/>
          </a:xfrm>
          <a:prstGeom prst="rect">
            <a:avLst/>
          </a:prstGeom>
        </p:spPr>
      </p:pic>
    </p:spTree>
    <p:extLst>
      <p:ext uri="{BB962C8B-B14F-4D97-AF65-F5344CB8AC3E}">
        <p14:creationId xmlns:p14="http://schemas.microsoft.com/office/powerpoint/2010/main" val="12481419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CA" sz="2800" dirty="0"/>
              <a:t>Tarification dynamique</a:t>
            </a:r>
            <a:endParaRPr lang="en-US" sz="2800" dirty="0"/>
          </a:p>
        </p:txBody>
      </p:sp>
      <p:sp>
        <p:nvSpPr>
          <p:cNvPr id="4" name="Slide Number Placeholder 3"/>
          <p:cNvSpPr>
            <a:spLocks noGrp="1"/>
          </p:cNvSpPr>
          <p:nvPr>
            <p:ph type="sldNum" sz="quarter" idx="4"/>
          </p:nvPr>
        </p:nvSpPr>
        <p:spPr/>
        <p:txBody>
          <a:bodyPr/>
          <a:lstStyle/>
          <a:p>
            <a:fld id="{46A850B7-CDA7-4158-82D7-C46F301BCB46}" type="slidenum">
              <a:rPr lang="en-US" smtClean="0"/>
              <a:pPr/>
              <a:t>102</a:t>
            </a:fld>
            <a:endParaRPr lang="en-US"/>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2690" y="3180522"/>
            <a:ext cx="5986751" cy="309327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Rectangle 2"/>
          <p:cNvSpPr/>
          <p:nvPr/>
        </p:nvSpPr>
        <p:spPr>
          <a:xfrm>
            <a:off x="901149" y="1802296"/>
            <a:ext cx="8115310" cy="400110"/>
          </a:xfrm>
          <a:prstGeom prst="rect">
            <a:avLst/>
          </a:prstGeom>
        </p:spPr>
        <p:txBody>
          <a:bodyPr wrap="square">
            <a:spAutoFit/>
          </a:bodyPr>
          <a:lstStyle/>
          <a:p>
            <a:r>
              <a:rPr lang="fr-CA" sz="2000" dirty="0">
                <a:solidFill>
                  <a:srgbClr val="002C5F"/>
                </a:solidFill>
                <a:latin typeface="Calibri" charset="0"/>
                <a:ea typeface="Calibri" charset="0"/>
                <a:cs typeface="Calibri" charset="0"/>
              </a:rPr>
              <a:t>Une vieille pratique que l’on voit maintenant en ligne …</a:t>
            </a:r>
          </a:p>
        </p:txBody>
      </p:sp>
    </p:spTree>
    <p:extLst>
      <p:ext uri="{BB962C8B-B14F-4D97-AF65-F5344CB8AC3E}">
        <p14:creationId xmlns:p14="http://schemas.microsoft.com/office/powerpoint/2010/main" val="7840320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sz="2800" dirty="0"/>
              <a:t>Dans quelles situations la tarification dynamique fonctionne-t-elle?</a:t>
            </a:r>
          </a:p>
        </p:txBody>
      </p:sp>
      <p:sp>
        <p:nvSpPr>
          <p:cNvPr id="4" name="Espace réservé du numéro de diapositive 3"/>
          <p:cNvSpPr>
            <a:spLocks noGrp="1"/>
          </p:cNvSpPr>
          <p:nvPr>
            <p:ph type="sldNum" sz="quarter" idx="4"/>
          </p:nvPr>
        </p:nvSpPr>
        <p:spPr/>
        <p:txBody>
          <a:bodyPr/>
          <a:lstStyle/>
          <a:p>
            <a:fld id="{46A850B7-CDA7-4158-82D7-C46F301BCB46}" type="slidenum">
              <a:rPr lang="en-US" smtClean="0"/>
              <a:pPr/>
              <a:t>103</a:t>
            </a:fld>
            <a:endParaRPr lang="en-US"/>
          </a:p>
        </p:txBody>
      </p:sp>
      <p:pic>
        <p:nvPicPr>
          <p:cNvPr id="7" name="Image 6"/>
          <p:cNvPicPr>
            <a:picLocks noChangeAspect="1"/>
          </p:cNvPicPr>
          <p:nvPr/>
        </p:nvPicPr>
        <p:blipFill rotWithShape="1">
          <a:blip r:embed="rId2" cstate="print"/>
          <a:srcRect l="4433"/>
          <a:stretch/>
        </p:blipFill>
        <p:spPr>
          <a:xfrm>
            <a:off x="2186810" y="2052376"/>
            <a:ext cx="6625885" cy="4812903"/>
          </a:xfrm>
          <a:prstGeom prst="rect">
            <a:avLst/>
          </a:prstGeom>
          <a:ln>
            <a:solidFill>
              <a:schemeClr val="tx1"/>
            </a:solidFill>
          </a:ln>
        </p:spPr>
      </p:pic>
    </p:spTree>
    <p:extLst>
      <p:ext uri="{BB962C8B-B14F-4D97-AF65-F5344CB8AC3E}">
        <p14:creationId xmlns:p14="http://schemas.microsoft.com/office/powerpoint/2010/main" val="2663172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sz="2800" dirty="0"/>
              <a:t>Avons-nous besoin de nouvelles lois?</a:t>
            </a:r>
          </a:p>
        </p:txBody>
      </p:sp>
      <p:sp>
        <p:nvSpPr>
          <p:cNvPr id="4" name="Espace réservé du numéro de diapositive 3"/>
          <p:cNvSpPr>
            <a:spLocks noGrp="1"/>
          </p:cNvSpPr>
          <p:nvPr>
            <p:ph type="sldNum" sz="quarter" idx="4"/>
          </p:nvPr>
        </p:nvSpPr>
        <p:spPr/>
        <p:txBody>
          <a:bodyPr/>
          <a:lstStyle/>
          <a:p>
            <a:fld id="{46A850B7-CDA7-4158-82D7-C46F301BCB46}" type="slidenum">
              <a:rPr lang="en-US" smtClean="0"/>
              <a:pPr/>
              <a:t>104</a:t>
            </a:fld>
            <a:endParaRPr lang="en-US"/>
          </a:p>
        </p:txBody>
      </p:sp>
      <p:sp>
        <p:nvSpPr>
          <p:cNvPr id="7" name="Content Placeholder 6"/>
          <p:cNvSpPr>
            <a:spLocks noGrp="1"/>
          </p:cNvSpPr>
          <p:nvPr>
            <p:ph idx="1"/>
          </p:nvPr>
        </p:nvSpPr>
        <p:spPr>
          <a:xfrm>
            <a:off x="594733" y="1749286"/>
            <a:ext cx="8885643" cy="4524513"/>
          </a:xfrm>
        </p:spPr>
        <p:txBody>
          <a:bodyPr>
            <a:normAutofit/>
          </a:bodyPr>
          <a:lstStyle/>
          <a:p>
            <a:pPr>
              <a:spcBef>
                <a:spcPts val="1200"/>
              </a:spcBef>
              <a:buFont typeface="Wingdings" charset="2"/>
              <a:buChar char="§"/>
            </a:pPr>
            <a:r>
              <a:rPr lang="en-CA" b="0" dirty="0">
                <a:solidFill>
                  <a:srgbClr val="002C5F"/>
                </a:solidFill>
              </a:rPr>
              <a:t>Vance Packard (</a:t>
            </a:r>
            <a:r>
              <a:rPr lang="en-CA" b="0" i="1" dirty="0">
                <a:solidFill>
                  <a:srgbClr val="002C5F"/>
                </a:solidFill>
              </a:rPr>
              <a:t>The Hidden Persuaders</a:t>
            </a:r>
            <a:r>
              <a:rPr lang="en-CA" b="0" dirty="0">
                <a:solidFill>
                  <a:srgbClr val="002C5F"/>
                </a:solidFill>
              </a:rPr>
              <a:t>, 1957) </a:t>
            </a:r>
            <a:r>
              <a:rPr lang="fr-FR" b="0" dirty="0">
                <a:solidFill>
                  <a:srgbClr val="002C5F"/>
                </a:solidFill>
              </a:rPr>
              <a:t>admet que les publicitaires à la fin des années 50 étaient raisonnables et aimables (« </a:t>
            </a:r>
            <a:r>
              <a:rPr lang="fr-FR" dirty="0" err="1">
                <a:solidFill>
                  <a:srgbClr val="002C5F"/>
                </a:solidFill>
              </a:rPr>
              <a:t>mostly</a:t>
            </a:r>
            <a:r>
              <a:rPr lang="fr-FR" dirty="0">
                <a:solidFill>
                  <a:srgbClr val="002C5F"/>
                </a:solidFill>
              </a:rPr>
              <a:t> </a:t>
            </a:r>
            <a:r>
              <a:rPr lang="fr-FR" dirty="0" err="1">
                <a:solidFill>
                  <a:srgbClr val="002C5F"/>
                </a:solidFill>
              </a:rPr>
              <a:t>decent</a:t>
            </a:r>
            <a:r>
              <a:rPr lang="fr-FR" dirty="0">
                <a:solidFill>
                  <a:srgbClr val="002C5F"/>
                </a:solidFill>
              </a:rPr>
              <a:t>, </a:t>
            </a:r>
            <a:r>
              <a:rPr lang="fr-FR" dirty="0" err="1">
                <a:solidFill>
                  <a:srgbClr val="002C5F"/>
                </a:solidFill>
              </a:rPr>
              <a:t>likeable</a:t>
            </a:r>
            <a:r>
              <a:rPr lang="fr-FR" dirty="0">
                <a:solidFill>
                  <a:srgbClr val="002C5F"/>
                </a:solidFill>
              </a:rPr>
              <a:t> people</a:t>
            </a:r>
            <a:r>
              <a:rPr lang="fr-FR" b="0" dirty="0">
                <a:solidFill>
                  <a:srgbClr val="002C5F"/>
                </a:solidFill>
              </a:rPr>
              <a:t>”») et que ces derniers voulaient uniquement nous contrôler un peu (« </a:t>
            </a:r>
            <a:r>
              <a:rPr lang="fr-FR" dirty="0" err="1">
                <a:solidFill>
                  <a:srgbClr val="002C5F"/>
                </a:solidFill>
              </a:rPr>
              <a:t>want</a:t>
            </a:r>
            <a:r>
              <a:rPr lang="fr-FR" dirty="0">
                <a:solidFill>
                  <a:srgbClr val="002C5F"/>
                </a:solidFill>
              </a:rPr>
              <a:t> to control us </a:t>
            </a:r>
            <a:r>
              <a:rPr lang="fr-FR" dirty="0" err="1">
                <a:solidFill>
                  <a:srgbClr val="002C5F"/>
                </a:solidFill>
              </a:rPr>
              <a:t>just</a:t>
            </a:r>
            <a:r>
              <a:rPr lang="fr-FR" dirty="0">
                <a:solidFill>
                  <a:srgbClr val="002C5F"/>
                </a:solidFill>
              </a:rPr>
              <a:t> a </a:t>
            </a:r>
            <a:r>
              <a:rPr lang="fr-FR" dirty="0" err="1">
                <a:solidFill>
                  <a:srgbClr val="002C5F"/>
                </a:solidFill>
              </a:rPr>
              <a:t>little</a:t>
            </a:r>
            <a:r>
              <a:rPr lang="fr-FR" dirty="0">
                <a:solidFill>
                  <a:srgbClr val="002C5F"/>
                </a:solidFill>
              </a:rPr>
              <a:t> bit</a:t>
            </a:r>
            <a:r>
              <a:rPr lang="fr-FR" b="0" dirty="0">
                <a:solidFill>
                  <a:srgbClr val="002C5F"/>
                </a:solidFill>
              </a:rPr>
              <a:t> »); et qu’ils seraient probablement scandalisés avec les techniques et technologies de marketing du futur. </a:t>
            </a:r>
          </a:p>
          <a:p>
            <a:pPr>
              <a:lnSpc>
                <a:spcPct val="120000"/>
              </a:lnSpc>
              <a:spcBef>
                <a:spcPts val="1200"/>
              </a:spcBef>
              <a:buFont typeface="Wingdings" charset="2"/>
              <a:buChar char="§"/>
            </a:pPr>
            <a:r>
              <a:rPr lang="fr-FR" b="1" dirty="0">
                <a:solidFill>
                  <a:schemeClr val="accent5"/>
                </a:solidFill>
              </a:rPr>
              <a:t>« </a:t>
            </a:r>
            <a:r>
              <a:rPr lang="fr-FR" b="1" dirty="0" err="1">
                <a:solidFill>
                  <a:schemeClr val="accent5"/>
                </a:solidFill>
              </a:rPr>
              <a:t>when</a:t>
            </a:r>
            <a:r>
              <a:rPr lang="fr-FR" b="1" dirty="0">
                <a:solidFill>
                  <a:schemeClr val="accent5"/>
                </a:solidFill>
              </a:rPr>
              <a:t> </a:t>
            </a:r>
            <a:r>
              <a:rPr lang="fr-FR" b="1" dirty="0" err="1">
                <a:solidFill>
                  <a:schemeClr val="accent5"/>
                </a:solidFill>
              </a:rPr>
              <a:t>you</a:t>
            </a:r>
            <a:r>
              <a:rPr lang="fr-FR" b="1" dirty="0">
                <a:solidFill>
                  <a:schemeClr val="accent5"/>
                </a:solidFill>
              </a:rPr>
              <a:t> are </a:t>
            </a:r>
            <a:r>
              <a:rPr lang="fr-FR" b="1" dirty="0" err="1">
                <a:solidFill>
                  <a:schemeClr val="accent5"/>
                </a:solidFill>
              </a:rPr>
              <a:t>manipulating</a:t>
            </a:r>
            <a:r>
              <a:rPr lang="fr-FR" b="1" dirty="0">
                <a:solidFill>
                  <a:schemeClr val="accent5"/>
                </a:solidFill>
              </a:rPr>
              <a:t>, </a:t>
            </a:r>
            <a:r>
              <a:rPr lang="fr-FR" b="1" dirty="0" err="1">
                <a:solidFill>
                  <a:schemeClr val="accent5"/>
                </a:solidFill>
              </a:rPr>
              <a:t>where</a:t>
            </a:r>
            <a:r>
              <a:rPr lang="fr-FR" b="1" dirty="0">
                <a:solidFill>
                  <a:schemeClr val="accent5"/>
                </a:solidFill>
              </a:rPr>
              <a:t> do </a:t>
            </a:r>
            <a:r>
              <a:rPr lang="fr-FR" b="1" dirty="0" err="1">
                <a:solidFill>
                  <a:schemeClr val="accent5"/>
                </a:solidFill>
              </a:rPr>
              <a:t>you</a:t>
            </a:r>
            <a:r>
              <a:rPr lang="fr-FR" b="1" dirty="0">
                <a:solidFill>
                  <a:schemeClr val="accent5"/>
                </a:solidFill>
              </a:rPr>
              <a:t> stop? </a:t>
            </a:r>
            <a:r>
              <a:rPr lang="fr-FR" b="1" dirty="0" err="1">
                <a:solidFill>
                  <a:schemeClr val="accent5"/>
                </a:solidFill>
              </a:rPr>
              <a:t>Who</a:t>
            </a:r>
            <a:r>
              <a:rPr lang="fr-FR" b="1" dirty="0">
                <a:solidFill>
                  <a:schemeClr val="accent5"/>
                </a:solidFill>
              </a:rPr>
              <a:t> </a:t>
            </a:r>
            <a:r>
              <a:rPr lang="fr-FR" b="1" dirty="0" err="1">
                <a:solidFill>
                  <a:schemeClr val="accent5"/>
                </a:solidFill>
              </a:rPr>
              <a:t>is</a:t>
            </a:r>
            <a:r>
              <a:rPr lang="fr-FR" b="1" dirty="0">
                <a:solidFill>
                  <a:schemeClr val="accent5"/>
                </a:solidFill>
              </a:rPr>
              <a:t> to </a:t>
            </a:r>
            <a:r>
              <a:rPr lang="fr-FR" b="1" dirty="0" err="1">
                <a:solidFill>
                  <a:schemeClr val="accent5"/>
                </a:solidFill>
              </a:rPr>
              <a:t>fix</a:t>
            </a:r>
            <a:r>
              <a:rPr lang="fr-FR" b="1" dirty="0">
                <a:solidFill>
                  <a:schemeClr val="accent5"/>
                </a:solidFill>
              </a:rPr>
              <a:t> the point at </a:t>
            </a:r>
            <a:r>
              <a:rPr lang="fr-FR" b="1" dirty="0" err="1">
                <a:solidFill>
                  <a:schemeClr val="accent5"/>
                </a:solidFill>
              </a:rPr>
              <a:t>which</a:t>
            </a:r>
            <a:r>
              <a:rPr lang="fr-FR" b="1" dirty="0">
                <a:solidFill>
                  <a:schemeClr val="accent5"/>
                </a:solidFill>
              </a:rPr>
              <a:t> </a:t>
            </a:r>
            <a:r>
              <a:rPr lang="fr-FR" b="1" dirty="0" err="1">
                <a:solidFill>
                  <a:schemeClr val="accent5"/>
                </a:solidFill>
              </a:rPr>
              <a:t>manipulative</a:t>
            </a:r>
            <a:r>
              <a:rPr lang="fr-FR" b="1" dirty="0">
                <a:solidFill>
                  <a:schemeClr val="accent5"/>
                </a:solidFill>
              </a:rPr>
              <a:t> </a:t>
            </a:r>
            <a:r>
              <a:rPr lang="fr-FR" b="1" dirty="0" err="1">
                <a:solidFill>
                  <a:schemeClr val="accent5"/>
                </a:solidFill>
              </a:rPr>
              <a:t>attempts</a:t>
            </a:r>
            <a:r>
              <a:rPr lang="fr-FR" b="1" dirty="0">
                <a:solidFill>
                  <a:schemeClr val="accent5"/>
                </a:solidFill>
              </a:rPr>
              <a:t> </a:t>
            </a:r>
            <a:r>
              <a:rPr lang="fr-FR" b="1" dirty="0" err="1">
                <a:solidFill>
                  <a:schemeClr val="accent5"/>
                </a:solidFill>
              </a:rPr>
              <a:t>become</a:t>
            </a:r>
            <a:r>
              <a:rPr lang="fr-FR" b="1" dirty="0">
                <a:solidFill>
                  <a:schemeClr val="accent5"/>
                </a:solidFill>
              </a:rPr>
              <a:t> </a:t>
            </a:r>
            <a:r>
              <a:rPr lang="fr-FR" b="1" dirty="0" err="1">
                <a:solidFill>
                  <a:schemeClr val="accent5"/>
                </a:solidFill>
              </a:rPr>
              <a:t>socially</a:t>
            </a:r>
            <a:r>
              <a:rPr lang="fr-FR" b="1" dirty="0">
                <a:solidFill>
                  <a:schemeClr val="accent5"/>
                </a:solidFill>
              </a:rPr>
              <a:t> </a:t>
            </a:r>
            <a:r>
              <a:rPr lang="fr-FR" b="1" dirty="0" err="1">
                <a:solidFill>
                  <a:schemeClr val="accent5"/>
                </a:solidFill>
              </a:rPr>
              <a:t>undesirable</a:t>
            </a:r>
            <a:r>
              <a:rPr lang="fr-FR" b="1" dirty="0">
                <a:solidFill>
                  <a:schemeClr val="accent5"/>
                </a:solidFill>
              </a:rPr>
              <a:t>? »</a:t>
            </a:r>
          </a:p>
          <a:p>
            <a:pPr marL="0" indent="0">
              <a:lnSpc>
                <a:spcPct val="120000"/>
              </a:lnSpc>
              <a:spcBef>
                <a:spcPts val="1200"/>
              </a:spcBef>
              <a:buNone/>
            </a:pPr>
            <a:r>
              <a:rPr lang="fr-FR" sz="2000" dirty="0">
                <a:solidFill>
                  <a:srgbClr val="002C5F"/>
                </a:solidFill>
              </a:rPr>
              <a:t>Ryan Calo, </a:t>
            </a:r>
            <a:r>
              <a:rPr lang="fr-FR" sz="2000" i="1" dirty="0">
                <a:solidFill>
                  <a:srgbClr val="002C5F"/>
                </a:solidFill>
              </a:rPr>
              <a:t>Digital </a:t>
            </a:r>
            <a:r>
              <a:rPr lang="fr-FR" sz="2000" i="1" dirty="0" err="1">
                <a:solidFill>
                  <a:srgbClr val="002C5F"/>
                </a:solidFill>
              </a:rPr>
              <a:t>Market</a:t>
            </a:r>
            <a:r>
              <a:rPr lang="fr-FR" sz="2000" i="1" dirty="0">
                <a:solidFill>
                  <a:srgbClr val="002C5F"/>
                </a:solidFill>
              </a:rPr>
              <a:t> Manipulation</a:t>
            </a:r>
            <a:r>
              <a:rPr lang="fr-FR" sz="2000" dirty="0">
                <a:solidFill>
                  <a:srgbClr val="002C5F"/>
                </a:solidFill>
              </a:rPr>
              <a:t>, </a:t>
            </a:r>
            <a:r>
              <a:rPr lang="fr-FR" sz="2000" dirty="0" err="1">
                <a:solidFill>
                  <a:srgbClr val="002C5F"/>
                </a:solidFill>
              </a:rPr>
              <a:t>University</a:t>
            </a:r>
            <a:r>
              <a:rPr lang="fr-FR" sz="2000" dirty="0">
                <a:solidFill>
                  <a:srgbClr val="002C5F"/>
                </a:solidFill>
              </a:rPr>
              <a:t> of Washington </a:t>
            </a:r>
            <a:r>
              <a:rPr lang="fr-FR" sz="2000" dirty="0" err="1">
                <a:solidFill>
                  <a:srgbClr val="002C5F"/>
                </a:solidFill>
              </a:rPr>
              <a:t>School</a:t>
            </a:r>
            <a:r>
              <a:rPr lang="fr-FR" sz="2000" dirty="0">
                <a:solidFill>
                  <a:srgbClr val="002C5F"/>
                </a:solidFill>
              </a:rPr>
              <a:t> of Law, </a:t>
            </a:r>
            <a:r>
              <a:rPr lang="fr-FR" sz="2000" dirty="0" err="1">
                <a:solidFill>
                  <a:srgbClr val="002C5F"/>
                </a:solidFill>
              </a:rPr>
              <a:t>Legal</a:t>
            </a:r>
            <a:r>
              <a:rPr lang="fr-FR" sz="2000" dirty="0">
                <a:solidFill>
                  <a:srgbClr val="002C5F"/>
                </a:solidFill>
              </a:rPr>
              <a:t> </a:t>
            </a:r>
            <a:r>
              <a:rPr lang="fr-FR" sz="2000" dirty="0" err="1">
                <a:solidFill>
                  <a:srgbClr val="002C5F"/>
                </a:solidFill>
              </a:rPr>
              <a:t>Studies</a:t>
            </a:r>
            <a:r>
              <a:rPr lang="fr-FR" sz="2000" dirty="0">
                <a:solidFill>
                  <a:srgbClr val="002C5F"/>
                </a:solidFill>
              </a:rPr>
              <a:t> </a:t>
            </a:r>
            <a:r>
              <a:rPr lang="fr-FR" sz="2000" dirty="0" err="1">
                <a:solidFill>
                  <a:srgbClr val="002C5F"/>
                </a:solidFill>
              </a:rPr>
              <a:t>Research</a:t>
            </a:r>
            <a:r>
              <a:rPr lang="fr-FR" sz="2000" dirty="0">
                <a:solidFill>
                  <a:srgbClr val="002C5F"/>
                </a:solidFill>
              </a:rPr>
              <a:t> Paper No. 2013-27.</a:t>
            </a:r>
          </a:p>
        </p:txBody>
      </p:sp>
      <p:pic>
        <p:nvPicPr>
          <p:cNvPr id="9" name="Image 4"/>
          <p:cNvPicPr>
            <a:picLocks noGrp="1" noChangeAspect="1"/>
          </p:cNvPicPr>
          <p:nvPr>
            <p:ph sz="half" idx="4294967295"/>
          </p:nvPr>
        </p:nvPicPr>
        <p:blipFill>
          <a:blip r:embed="rId3" cstate="print"/>
          <a:stretch>
            <a:fillRect/>
          </a:stretch>
        </p:blipFill>
        <p:spPr>
          <a:xfrm>
            <a:off x="9552384" y="1939936"/>
            <a:ext cx="2368550" cy="3600450"/>
          </a:xfrm>
          <a:prstGeom prst="rect">
            <a:avLst/>
          </a:prstGeom>
        </p:spPr>
      </p:pic>
    </p:spTree>
    <p:extLst>
      <p:ext uri="{BB962C8B-B14F-4D97-AF65-F5344CB8AC3E}">
        <p14:creationId xmlns:p14="http://schemas.microsoft.com/office/powerpoint/2010/main" val="6384533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err="1"/>
              <a:t>Profilage</a:t>
            </a:r>
            <a:r>
              <a:rPr lang="en-CA" dirty="0"/>
              <a:t> : </a:t>
            </a:r>
            <a:r>
              <a:rPr lang="en-CA" b="0" dirty="0" err="1"/>
              <a:t>Études</a:t>
            </a:r>
            <a:r>
              <a:rPr lang="en-CA" b="0" dirty="0"/>
              <a:t> de </a:t>
            </a:r>
            <a:r>
              <a:rPr lang="en-CA" b="0" dirty="0" err="1"/>
              <a:t>cas</a:t>
            </a:r>
            <a:endParaRPr lang="en-US" b="0" dirty="0"/>
          </a:p>
        </p:txBody>
      </p:sp>
      <p:sp>
        <p:nvSpPr>
          <p:cNvPr id="3" name="Slide Number Placeholder 2"/>
          <p:cNvSpPr>
            <a:spLocks noGrp="1"/>
          </p:cNvSpPr>
          <p:nvPr>
            <p:ph type="sldNum" sz="quarter" idx="4"/>
          </p:nvPr>
        </p:nvSpPr>
        <p:spPr/>
        <p:txBody>
          <a:bodyPr/>
          <a:lstStyle/>
          <a:p>
            <a:fld id="{7ED523C7-19E8-B540-9857-8D49DD13762D}" type="slidenum">
              <a:rPr lang="en-CA" smtClean="0"/>
              <a:pPr/>
              <a:t>105</a:t>
            </a:fld>
            <a:endParaRPr lang="en-CA"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9024" y="1790232"/>
            <a:ext cx="7092803" cy="4296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83220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err="1"/>
              <a:t>Étude</a:t>
            </a:r>
            <a:r>
              <a:rPr lang="en-CA" dirty="0"/>
              <a:t> de </a:t>
            </a:r>
            <a:r>
              <a:rPr lang="en-CA" dirty="0" err="1"/>
              <a:t>cas</a:t>
            </a:r>
            <a:r>
              <a:rPr lang="en-CA" dirty="0"/>
              <a:t> no 1: </a:t>
            </a:r>
            <a:r>
              <a:rPr lang="en-CA" b="0" dirty="0"/>
              <a:t> “Pregnancy score analytics”</a:t>
            </a:r>
            <a:endParaRPr lang="en-US" dirty="0"/>
          </a:p>
        </p:txBody>
      </p:sp>
      <p:sp>
        <p:nvSpPr>
          <p:cNvPr id="3" name="Slide Number Placeholder 2"/>
          <p:cNvSpPr>
            <a:spLocks noGrp="1"/>
          </p:cNvSpPr>
          <p:nvPr>
            <p:ph type="sldNum" sz="quarter" idx="4"/>
          </p:nvPr>
        </p:nvSpPr>
        <p:spPr/>
        <p:txBody>
          <a:bodyPr/>
          <a:lstStyle/>
          <a:p>
            <a:fld id="{7ED523C7-19E8-B540-9857-8D49DD13762D}" type="slidenum">
              <a:rPr lang="en-CA" smtClean="0"/>
              <a:pPr/>
              <a:t>106</a:t>
            </a:fld>
            <a:endParaRPr lang="en-CA" dirty="0"/>
          </a:p>
        </p:txBody>
      </p:sp>
      <p:pic>
        <p:nvPicPr>
          <p:cNvPr id="5" name="Image 5"/>
          <p:cNvPicPr>
            <a:picLocks noChangeAspect="1"/>
          </p:cNvPicPr>
          <p:nvPr/>
        </p:nvPicPr>
        <p:blipFill>
          <a:blip r:embed="rId2" cstate="print"/>
          <a:stretch>
            <a:fillRect/>
          </a:stretch>
        </p:blipFill>
        <p:spPr>
          <a:xfrm>
            <a:off x="2181225" y="1569406"/>
            <a:ext cx="7010400" cy="5257799"/>
          </a:xfrm>
          <a:prstGeom prst="rect">
            <a:avLst/>
          </a:prstGeom>
        </p:spPr>
      </p:pic>
    </p:spTree>
    <p:extLst>
      <p:ext uri="{BB962C8B-B14F-4D97-AF65-F5344CB8AC3E}">
        <p14:creationId xmlns:p14="http://schemas.microsoft.com/office/powerpoint/2010/main" val="7767488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err="1">
                <a:solidFill>
                  <a:srgbClr val="002C5F"/>
                </a:solidFill>
              </a:rPr>
              <a:t>Étude</a:t>
            </a:r>
            <a:r>
              <a:rPr lang="en-CA" dirty="0">
                <a:solidFill>
                  <a:srgbClr val="002C5F"/>
                </a:solidFill>
              </a:rPr>
              <a:t> de </a:t>
            </a:r>
            <a:r>
              <a:rPr lang="en-CA" dirty="0" err="1">
                <a:solidFill>
                  <a:srgbClr val="002C5F"/>
                </a:solidFill>
              </a:rPr>
              <a:t>cas</a:t>
            </a:r>
            <a:r>
              <a:rPr lang="en-CA" dirty="0">
                <a:solidFill>
                  <a:srgbClr val="002C5F"/>
                </a:solidFill>
              </a:rPr>
              <a:t> no 2: </a:t>
            </a:r>
            <a:r>
              <a:rPr lang="en-US" b="0" dirty="0" err="1">
                <a:solidFill>
                  <a:srgbClr val="002C5F"/>
                </a:solidFill>
                <a:latin typeface="Calibri"/>
              </a:rPr>
              <a:t>Données</a:t>
            </a:r>
            <a:r>
              <a:rPr lang="en-US" b="0" dirty="0">
                <a:solidFill>
                  <a:srgbClr val="002C5F"/>
                </a:solidFill>
                <a:latin typeface="Calibri"/>
              </a:rPr>
              <a:t> de </a:t>
            </a:r>
            <a:r>
              <a:rPr lang="en-US" b="0" dirty="0" err="1">
                <a:solidFill>
                  <a:srgbClr val="002C5F"/>
                </a:solidFill>
                <a:latin typeface="Calibri"/>
              </a:rPr>
              <a:t>localisation</a:t>
            </a:r>
            <a:br>
              <a:rPr lang="en-CA" b="0" dirty="0">
                <a:solidFill>
                  <a:srgbClr val="002C5F"/>
                </a:solidFill>
                <a:latin typeface="Calibri"/>
              </a:rPr>
            </a:br>
            <a:endParaRPr lang="en-US" dirty="0"/>
          </a:p>
        </p:txBody>
      </p:sp>
      <p:sp>
        <p:nvSpPr>
          <p:cNvPr id="3" name="Slide Number Placeholder 2"/>
          <p:cNvSpPr>
            <a:spLocks noGrp="1"/>
          </p:cNvSpPr>
          <p:nvPr>
            <p:ph type="sldNum" sz="quarter" idx="4"/>
          </p:nvPr>
        </p:nvSpPr>
        <p:spPr/>
        <p:txBody>
          <a:bodyPr/>
          <a:lstStyle/>
          <a:p>
            <a:fld id="{7ED523C7-19E8-B540-9857-8D49DD13762D}" type="slidenum">
              <a:rPr lang="en-CA" smtClean="0"/>
              <a:pPr/>
              <a:t>107</a:t>
            </a:fld>
            <a:endParaRPr lang="en-CA" dirty="0"/>
          </a:p>
        </p:txBody>
      </p:sp>
      <p:pic>
        <p:nvPicPr>
          <p:cNvPr id="5" name="Picture 4"/>
          <p:cNvPicPr>
            <a:picLocks noChangeAspect="1"/>
          </p:cNvPicPr>
          <p:nvPr/>
        </p:nvPicPr>
        <p:blipFill>
          <a:blip r:embed="rId2"/>
          <a:stretch>
            <a:fillRect/>
          </a:stretch>
        </p:blipFill>
        <p:spPr>
          <a:xfrm>
            <a:off x="2410128" y="1708924"/>
            <a:ext cx="7371744" cy="5133129"/>
          </a:xfrm>
          <a:prstGeom prst="rect">
            <a:avLst/>
          </a:prstGeom>
        </p:spPr>
      </p:pic>
    </p:spTree>
    <p:extLst>
      <p:ext uri="{BB962C8B-B14F-4D97-AF65-F5344CB8AC3E}">
        <p14:creationId xmlns:p14="http://schemas.microsoft.com/office/powerpoint/2010/main" val="9128482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err="1">
                <a:solidFill>
                  <a:srgbClr val="002C5F"/>
                </a:solidFill>
              </a:rPr>
              <a:t>Étude</a:t>
            </a:r>
            <a:r>
              <a:rPr lang="en-CA" dirty="0">
                <a:solidFill>
                  <a:srgbClr val="002C5F"/>
                </a:solidFill>
              </a:rPr>
              <a:t> de </a:t>
            </a:r>
            <a:r>
              <a:rPr lang="en-CA" dirty="0" err="1">
                <a:solidFill>
                  <a:srgbClr val="002C5F"/>
                </a:solidFill>
              </a:rPr>
              <a:t>cas</a:t>
            </a:r>
            <a:r>
              <a:rPr lang="en-CA" dirty="0">
                <a:solidFill>
                  <a:srgbClr val="002C5F"/>
                </a:solidFill>
              </a:rPr>
              <a:t> no 3:  </a:t>
            </a:r>
            <a:r>
              <a:rPr lang="en-CA" b="0" dirty="0">
                <a:solidFill>
                  <a:srgbClr val="002C5F"/>
                </a:solidFill>
              </a:rPr>
              <a:t>“</a:t>
            </a:r>
            <a:r>
              <a:rPr lang="en-US" b="0" dirty="0">
                <a:solidFill>
                  <a:srgbClr val="002C5F"/>
                </a:solidFill>
                <a:cs typeface="Calibri"/>
              </a:rPr>
              <a:t>Social Listening”</a:t>
            </a:r>
            <a:endParaRPr lang="en-US" b="0" dirty="0"/>
          </a:p>
        </p:txBody>
      </p:sp>
      <p:sp>
        <p:nvSpPr>
          <p:cNvPr id="3" name="Slide Number Placeholder 2"/>
          <p:cNvSpPr>
            <a:spLocks noGrp="1"/>
          </p:cNvSpPr>
          <p:nvPr>
            <p:ph type="sldNum" sz="quarter" idx="4"/>
          </p:nvPr>
        </p:nvSpPr>
        <p:spPr/>
        <p:txBody>
          <a:bodyPr/>
          <a:lstStyle/>
          <a:p>
            <a:fld id="{7ED523C7-19E8-B540-9857-8D49DD13762D}" type="slidenum">
              <a:rPr lang="en-CA" smtClean="0"/>
              <a:pPr/>
              <a:t>108</a:t>
            </a:fld>
            <a:endParaRPr lang="en-CA" dirty="0"/>
          </a:p>
        </p:txBody>
      </p:sp>
      <p:pic>
        <p:nvPicPr>
          <p:cNvPr id="5" name="Picture 4"/>
          <p:cNvPicPr>
            <a:picLocks noChangeAspect="1"/>
          </p:cNvPicPr>
          <p:nvPr/>
        </p:nvPicPr>
        <p:blipFill>
          <a:blip r:embed="rId2"/>
          <a:stretch>
            <a:fillRect/>
          </a:stretch>
        </p:blipFill>
        <p:spPr>
          <a:xfrm>
            <a:off x="2451698" y="1525808"/>
            <a:ext cx="7089634" cy="5241020"/>
          </a:xfrm>
          <a:prstGeom prst="rect">
            <a:avLst/>
          </a:prstGeom>
        </p:spPr>
      </p:pic>
    </p:spTree>
    <p:extLst>
      <p:ext uri="{BB962C8B-B14F-4D97-AF65-F5344CB8AC3E}">
        <p14:creationId xmlns:p14="http://schemas.microsoft.com/office/powerpoint/2010/main" val="10246997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802" y="195256"/>
            <a:ext cx="9465333" cy="664553"/>
          </a:xfrm>
        </p:spPr>
        <p:txBody>
          <a:bodyPr/>
          <a:lstStyle/>
          <a:p>
            <a:pPr algn="ctr"/>
            <a:br>
              <a:rPr lang="en-CA" sz="3600" dirty="0">
                <a:solidFill>
                  <a:prstClr val="white"/>
                </a:solidFill>
              </a:rPr>
            </a:br>
            <a:r>
              <a:rPr lang="en-CA" dirty="0"/>
              <a:t> </a:t>
            </a:r>
            <a:r>
              <a:rPr lang="en-CA" dirty="0" err="1"/>
              <a:t>Étude</a:t>
            </a:r>
            <a:r>
              <a:rPr lang="en-CA" dirty="0"/>
              <a:t> de </a:t>
            </a:r>
            <a:r>
              <a:rPr lang="en-CA" dirty="0" err="1"/>
              <a:t>cas</a:t>
            </a:r>
            <a:r>
              <a:rPr lang="en-CA" dirty="0"/>
              <a:t> no 4:</a:t>
            </a:r>
            <a:r>
              <a:rPr lang="en-CA" dirty="0">
                <a:solidFill>
                  <a:prstClr val="white"/>
                </a:solidFill>
              </a:rPr>
              <a:t>:</a:t>
            </a:r>
            <a:r>
              <a:rPr lang="en-US" dirty="0"/>
              <a:t> </a:t>
            </a:r>
            <a:r>
              <a:rPr lang="en-US" b="0" dirty="0"/>
              <a:t>“</a:t>
            </a:r>
            <a:r>
              <a:rPr lang="en-US" b="0" dirty="0" err="1"/>
              <a:t>AgeAdvertising</a:t>
            </a:r>
            <a:r>
              <a:rPr lang="en-US" b="0" dirty="0"/>
              <a:t>” et </a:t>
            </a:r>
            <a:r>
              <a:rPr lang="en-US" b="0" dirty="0" err="1"/>
              <a:t>suivi</a:t>
            </a:r>
            <a:r>
              <a:rPr lang="en-US" b="0" dirty="0"/>
              <a:t> facial</a:t>
            </a:r>
          </a:p>
        </p:txBody>
      </p:sp>
      <p:sp>
        <p:nvSpPr>
          <p:cNvPr id="3" name="Slide Number Placeholder 2"/>
          <p:cNvSpPr>
            <a:spLocks noGrp="1"/>
          </p:cNvSpPr>
          <p:nvPr>
            <p:ph type="sldNum" sz="quarter" idx="4"/>
          </p:nvPr>
        </p:nvSpPr>
        <p:spPr/>
        <p:txBody>
          <a:bodyPr/>
          <a:lstStyle/>
          <a:p>
            <a:fld id="{7ED523C7-19E8-B540-9857-8D49DD13762D}" type="slidenum">
              <a:rPr lang="en-CA" smtClean="0"/>
              <a:pPr/>
              <a:t>109</a:t>
            </a:fld>
            <a:endParaRPr lang="en-CA" dirty="0"/>
          </a:p>
        </p:txBody>
      </p:sp>
      <p:pic>
        <p:nvPicPr>
          <p:cNvPr id="6" name="Picture 5"/>
          <p:cNvPicPr>
            <a:picLocks noChangeAspect="1"/>
          </p:cNvPicPr>
          <p:nvPr/>
        </p:nvPicPr>
        <p:blipFill>
          <a:blip r:embed="rId2"/>
          <a:stretch>
            <a:fillRect/>
          </a:stretch>
        </p:blipFill>
        <p:spPr>
          <a:xfrm>
            <a:off x="297367" y="1620664"/>
            <a:ext cx="5247496" cy="4653136"/>
          </a:xfrm>
          <a:prstGeom prst="rect">
            <a:avLst/>
          </a:prstGeom>
        </p:spPr>
      </p:pic>
      <p:pic>
        <p:nvPicPr>
          <p:cNvPr id="8" name="Picture 7"/>
          <p:cNvPicPr>
            <a:picLocks noChangeAspect="1"/>
          </p:cNvPicPr>
          <p:nvPr/>
        </p:nvPicPr>
        <p:blipFill>
          <a:blip r:embed="rId3"/>
          <a:stretch>
            <a:fillRect/>
          </a:stretch>
        </p:blipFill>
        <p:spPr>
          <a:xfrm>
            <a:off x="6303939" y="1502390"/>
            <a:ext cx="2294150" cy="681345"/>
          </a:xfrm>
          <a:prstGeom prst="rect">
            <a:avLst/>
          </a:prstGeom>
        </p:spPr>
      </p:pic>
      <p:pic>
        <p:nvPicPr>
          <p:cNvPr id="9" name="Picture 8"/>
          <p:cNvPicPr>
            <a:picLocks noChangeAspect="1"/>
          </p:cNvPicPr>
          <p:nvPr/>
        </p:nvPicPr>
        <p:blipFill>
          <a:blip r:embed="rId4"/>
          <a:stretch>
            <a:fillRect/>
          </a:stretch>
        </p:blipFill>
        <p:spPr>
          <a:xfrm>
            <a:off x="6303939" y="2183735"/>
            <a:ext cx="5182913" cy="1492312"/>
          </a:xfrm>
          <a:prstGeom prst="rect">
            <a:avLst/>
          </a:prstGeom>
        </p:spPr>
      </p:pic>
      <p:pic>
        <p:nvPicPr>
          <p:cNvPr id="10" name="Picture 9"/>
          <p:cNvPicPr>
            <a:picLocks noChangeAspect="1"/>
          </p:cNvPicPr>
          <p:nvPr/>
        </p:nvPicPr>
        <p:blipFill>
          <a:blip r:embed="rId5"/>
          <a:stretch>
            <a:fillRect/>
          </a:stretch>
        </p:blipFill>
        <p:spPr>
          <a:xfrm>
            <a:off x="6172850" y="3676047"/>
            <a:ext cx="5314002" cy="3277105"/>
          </a:xfrm>
          <a:prstGeom prst="rect">
            <a:avLst/>
          </a:prstGeom>
        </p:spPr>
      </p:pic>
    </p:spTree>
    <p:extLst>
      <p:ext uri="{BB962C8B-B14F-4D97-AF65-F5344CB8AC3E}">
        <p14:creationId xmlns:p14="http://schemas.microsoft.com/office/powerpoint/2010/main" val="53830942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 </a:t>
            </a:r>
          </a:p>
        </p:txBody>
      </p:sp>
      <p:sp>
        <p:nvSpPr>
          <p:cNvPr id="3" name="Espace réservé du numéro de diapositive 2"/>
          <p:cNvSpPr>
            <a:spLocks noGrp="1"/>
          </p:cNvSpPr>
          <p:nvPr>
            <p:ph type="sldNum" sz="quarter" idx="4"/>
          </p:nvPr>
        </p:nvSpPr>
        <p:spPr/>
        <p:txBody>
          <a:bodyPr/>
          <a:lstStyle/>
          <a:p>
            <a:fld id="{7ED523C7-19E8-B540-9857-8D49DD13762D}" type="slidenum">
              <a:rPr lang="en-CA" smtClean="0"/>
              <a:pPr/>
              <a:t>11</a:t>
            </a:fld>
            <a:endParaRPr lang="en-CA" dirty="0"/>
          </a:p>
        </p:txBody>
      </p:sp>
      <p:sp>
        <p:nvSpPr>
          <p:cNvPr id="4" name="Espace réservé du contenu 3"/>
          <p:cNvSpPr>
            <a:spLocks noGrp="1"/>
          </p:cNvSpPr>
          <p:nvPr>
            <p:ph idx="1"/>
          </p:nvPr>
        </p:nvSpPr>
        <p:spPr>
          <a:xfrm>
            <a:off x="581192" y="3124940"/>
            <a:ext cx="11016074" cy="3148860"/>
          </a:xfrm>
        </p:spPr>
        <p:txBody>
          <a:bodyPr/>
          <a:lstStyle/>
          <a:p>
            <a:pPr marL="0" indent="0" algn="ctr">
              <a:buNone/>
            </a:pPr>
            <a:r>
              <a:rPr lang="en-CA" sz="3200" b="1" dirty="0" err="1">
                <a:solidFill>
                  <a:srgbClr val="0B2265"/>
                </a:solidFill>
                <a:ea typeface="+mj-ea"/>
              </a:rPr>
              <a:t>Exigences</a:t>
            </a:r>
            <a:r>
              <a:rPr lang="en-CA" sz="3200" b="1" dirty="0">
                <a:solidFill>
                  <a:srgbClr val="0B2265"/>
                </a:solidFill>
                <a:ea typeface="+mj-ea"/>
              </a:rPr>
              <a:t> de la LCAP</a:t>
            </a:r>
            <a:endParaRPr lang="fr-CA" dirty="0"/>
          </a:p>
        </p:txBody>
      </p:sp>
    </p:spTree>
    <p:extLst>
      <p:ext uri="{BB962C8B-B14F-4D97-AF65-F5344CB8AC3E}">
        <p14:creationId xmlns:p14="http://schemas.microsoft.com/office/powerpoint/2010/main" val="29615214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err="1"/>
              <a:t>Étude</a:t>
            </a:r>
            <a:r>
              <a:rPr lang="en-CA" dirty="0"/>
              <a:t> de </a:t>
            </a:r>
            <a:r>
              <a:rPr lang="en-CA" dirty="0" err="1"/>
              <a:t>cas</a:t>
            </a:r>
            <a:r>
              <a:rPr lang="en-CA" dirty="0"/>
              <a:t> no 5 :</a:t>
            </a:r>
            <a:r>
              <a:rPr lang="en-CA" dirty="0">
                <a:solidFill>
                  <a:prstClr val="white"/>
                </a:solidFill>
              </a:rPr>
              <a:t>5 </a:t>
            </a:r>
            <a:r>
              <a:rPr lang="en-US" b="0" dirty="0"/>
              <a:t>« </a:t>
            </a:r>
            <a:r>
              <a:rPr lang="en-US" b="0" dirty="0" err="1"/>
              <a:t>SceneTap</a:t>
            </a:r>
            <a:r>
              <a:rPr lang="en-US" b="0" dirty="0"/>
              <a:t> »</a:t>
            </a:r>
          </a:p>
        </p:txBody>
      </p:sp>
      <p:sp>
        <p:nvSpPr>
          <p:cNvPr id="3" name="Slide Number Placeholder 2"/>
          <p:cNvSpPr>
            <a:spLocks noGrp="1"/>
          </p:cNvSpPr>
          <p:nvPr>
            <p:ph type="sldNum" sz="quarter" idx="4"/>
          </p:nvPr>
        </p:nvSpPr>
        <p:spPr/>
        <p:txBody>
          <a:bodyPr/>
          <a:lstStyle/>
          <a:p>
            <a:fld id="{7ED523C7-19E8-B540-9857-8D49DD13762D}" type="slidenum">
              <a:rPr lang="en-CA" smtClean="0"/>
              <a:pPr/>
              <a:t>110</a:t>
            </a:fld>
            <a:endParaRPr lang="en-CA" dirty="0"/>
          </a:p>
        </p:txBody>
      </p:sp>
      <p:pic>
        <p:nvPicPr>
          <p:cNvPr id="7" name="Picture 6"/>
          <p:cNvPicPr>
            <a:picLocks noChangeAspect="1"/>
          </p:cNvPicPr>
          <p:nvPr/>
        </p:nvPicPr>
        <p:blipFill>
          <a:blip r:embed="rId2"/>
          <a:stretch>
            <a:fillRect/>
          </a:stretch>
        </p:blipFill>
        <p:spPr>
          <a:xfrm>
            <a:off x="1524001" y="2681000"/>
            <a:ext cx="5597933" cy="4177001"/>
          </a:xfrm>
          <a:prstGeom prst="rect">
            <a:avLst/>
          </a:prstGeom>
        </p:spPr>
      </p:pic>
      <p:pic>
        <p:nvPicPr>
          <p:cNvPr id="8" name="Picture 7"/>
          <p:cNvPicPr>
            <a:picLocks noChangeAspect="1"/>
          </p:cNvPicPr>
          <p:nvPr/>
        </p:nvPicPr>
        <p:blipFill>
          <a:blip r:embed="rId3"/>
          <a:stretch>
            <a:fillRect/>
          </a:stretch>
        </p:blipFill>
        <p:spPr>
          <a:xfrm>
            <a:off x="6665624" y="1692736"/>
            <a:ext cx="4001744" cy="3032408"/>
          </a:xfrm>
          <a:prstGeom prst="rect">
            <a:avLst/>
          </a:prstGeom>
          <a:ln>
            <a:solidFill>
              <a:srgbClr val="000000"/>
            </a:solidFill>
          </a:ln>
        </p:spPr>
      </p:pic>
    </p:spTree>
    <p:extLst>
      <p:ext uri="{BB962C8B-B14F-4D97-AF65-F5344CB8AC3E}">
        <p14:creationId xmlns:p14="http://schemas.microsoft.com/office/powerpoint/2010/main" val="36646571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802" y="559558"/>
            <a:ext cx="9465333" cy="649498"/>
          </a:xfrm>
        </p:spPr>
        <p:txBody>
          <a:bodyPr/>
          <a:lstStyle/>
          <a:p>
            <a:pPr algn="ctr"/>
            <a:r>
              <a:rPr lang="en-CA" dirty="0" err="1">
                <a:solidFill>
                  <a:srgbClr val="002C5F"/>
                </a:solidFill>
              </a:rPr>
              <a:t>Étude</a:t>
            </a:r>
            <a:r>
              <a:rPr lang="en-CA" dirty="0">
                <a:solidFill>
                  <a:srgbClr val="002C5F"/>
                </a:solidFill>
              </a:rPr>
              <a:t> de </a:t>
            </a:r>
            <a:r>
              <a:rPr lang="en-CA" dirty="0" err="1">
                <a:solidFill>
                  <a:srgbClr val="002C5F"/>
                </a:solidFill>
              </a:rPr>
              <a:t>cas</a:t>
            </a:r>
            <a:r>
              <a:rPr lang="en-CA" dirty="0">
                <a:solidFill>
                  <a:srgbClr val="002C5F"/>
                </a:solidFill>
              </a:rPr>
              <a:t> no 6: </a:t>
            </a:r>
            <a:r>
              <a:rPr lang="en-US" b="0" dirty="0">
                <a:solidFill>
                  <a:srgbClr val="002C5F"/>
                </a:solidFill>
              </a:rPr>
              <a:t>« Girls Around me » </a:t>
            </a:r>
            <a:br>
              <a:rPr lang="en-US" dirty="0">
                <a:solidFill>
                  <a:srgbClr val="002C5F"/>
                </a:solidFill>
              </a:rPr>
            </a:br>
            <a:endParaRPr lang="en-US" dirty="0">
              <a:solidFill>
                <a:srgbClr val="002C5F"/>
              </a:solidFill>
            </a:endParaRPr>
          </a:p>
        </p:txBody>
      </p:sp>
      <p:sp>
        <p:nvSpPr>
          <p:cNvPr id="3" name="Slide Number Placeholder 2"/>
          <p:cNvSpPr>
            <a:spLocks noGrp="1"/>
          </p:cNvSpPr>
          <p:nvPr>
            <p:ph type="sldNum" sz="quarter" idx="4"/>
          </p:nvPr>
        </p:nvSpPr>
        <p:spPr/>
        <p:txBody>
          <a:bodyPr/>
          <a:lstStyle/>
          <a:p>
            <a:fld id="{7ED523C7-19E8-B540-9857-8D49DD13762D}" type="slidenum">
              <a:rPr lang="en-CA" smtClean="0"/>
              <a:pPr/>
              <a:t>111</a:t>
            </a:fld>
            <a:endParaRPr lang="en-CA" dirty="0"/>
          </a:p>
        </p:txBody>
      </p:sp>
      <p:pic>
        <p:nvPicPr>
          <p:cNvPr id="5" name="Picture 4"/>
          <p:cNvPicPr>
            <a:picLocks noChangeAspect="1"/>
          </p:cNvPicPr>
          <p:nvPr/>
        </p:nvPicPr>
        <p:blipFill>
          <a:blip r:embed="rId2"/>
          <a:stretch>
            <a:fillRect/>
          </a:stretch>
        </p:blipFill>
        <p:spPr>
          <a:xfrm>
            <a:off x="1897039" y="1491512"/>
            <a:ext cx="6791621" cy="5366487"/>
          </a:xfrm>
          <a:prstGeom prst="rect">
            <a:avLst/>
          </a:prstGeom>
        </p:spPr>
      </p:pic>
    </p:spTree>
    <p:extLst>
      <p:ext uri="{BB962C8B-B14F-4D97-AF65-F5344CB8AC3E}">
        <p14:creationId xmlns:p14="http://schemas.microsoft.com/office/powerpoint/2010/main" val="9709843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7ED523C7-19E8-B540-9857-8D49DD13762D}" type="slidenum">
              <a:rPr lang="en-CA" smtClean="0"/>
              <a:pPr/>
              <a:t>112</a:t>
            </a:fld>
            <a:endParaRPr lang="en-CA"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7535" y="1556792"/>
            <a:ext cx="8229600" cy="4524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11604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Qu’est-ce qu’un MEC?</a:t>
            </a:r>
          </a:p>
        </p:txBody>
      </p:sp>
      <p:sp>
        <p:nvSpPr>
          <p:cNvPr id="3" name="Espace réservé du numéro de diapositive 2"/>
          <p:cNvSpPr>
            <a:spLocks noGrp="1"/>
          </p:cNvSpPr>
          <p:nvPr>
            <p:ph type="sldNum" sz="quarter" idx="4"/>
          </p:nvPr>
        </p:nvSpPr>
        <p:spPr/>
        <p:txBody>
          <a:bodyPr/>
          <a:lstStyle/>
          <a:p>
            <a:fld id="{7ED523C7-19E8-B540-9857-8D49DD13762D}" type="slidenum">
              <a:rPr lang="en-CA" smtClean="0"/>
              <a:pPr/>
              <a:t>12</a:t>
            </a:fld>
            <a:endParaRPr lang="en-CA" dirty="0"/>
          </a:p>
        </p:txBody>
      </p:sp>
      <p:sp>
        <p:nvSpPr>
          <p:cNvPr id="4" name="Espace réservé du contenu 3"/>
          <p:cNvSpPr>
            <a:spLocks noGrp="1"/>
          </p:cNvSpPr>
          <p:nvPr>
            <p:ph idx="1"/>
          </p:nvPr>
        </p:nvSpPr>
        <p:spPr>
          <a:xfrm>
            <a:off x="1109709" y="1836932"/>
            <a:ext cx="8123068" cy="4436867"/>
          </a:xfrm>
        </p:spPr>
        <p:txBody>
          <a:bodyPr/>
          <a:lstStyle/>
          <a:p>
            <a:pPr marL="342900" lvl="0" indent="-342900" defTabSz="914400">
              <a:spcBef>
                <a:spcPts val="0"/>
              </a:spcBef>
              <a:spcAft>
                <a:spcPts val="2400"/>
              </a:spcAft>
              <a:buClrTx/>
              <a:buSzTx/>
              <a:buFont typeface="Arial" pitchFamily="34" charset="0"/>
              <a:buChar char="•"/>
            </a:pPr>
            <a:r>
              <a:rPr lang="fr-CA" altLang="ja-JP" sz="2200" dirty="0">
                <a:solidFill>
                  <a:srgbClr val="0B2265"/>
                </a:solidFill>
              </a:rPr>
              <a:t>Un message électronique commercial (MEC) est un message ayant pour but </a:t>
            </a:r>
            <a:r>
              <a:rPr lang="fr-CA" altLang="ja-JP" sz="2200" b="1" dirty="0">
                <a:solidFill>
                  <a:srgbClr val="0B2265"/>
                </a:solidFill>
              </a:rPr>
              <a:t>d’encourager la participation à une activité commerciale</a:t>
            </a:r>
          </a:p>
          <a:p>
            <a:pPr marL="342900" lvl="0" indent="-342900" defTabSz="914400">
              <a:spcBef>
                <a:spcPts val="0"/>
              </a:spcBef>
              <a:spcAft>
                <a:spcPts val="2400"/>
              </a:spcAft>
              <a:buClrTx/>
              <a:buSzTx/>
              <a:buFont typeface="Arial" pitchFamily="34" charset="0"/>
              <a:buChar char="•"/>
            </a:pPr>
            <a:r>
              <a:rPr lang="fr-CA" altLang="en-US" sz="2200" dirty="0">
                <a:solidFill>
                  <a:srgbClr val="0B2265"/>
                </a:solidFill>
              </a:rPr>
              <a:t>Courriels, « tweets » envoyés directement, </a:t>
            </a:r>
            <a:r>
              <a:rPr lang="fr-CA" altLang="en-US" sz="2200" dirty="0" err="1">
                <a:solidFill>
                  <a:srgbClr val="0B2265"/>
                </a:solidFill>
              </a:rPr>
              <a:t>textos</a:t>
            </a:r>
            <a:r>
              <a:rPr lang="fr-CA" altLang="en-US" sz="2200" dirty="0">
                <a:solidFill>
                  <a:srgbClr val="0B2265"/>
                </a:solidFill>
              </a:rPr>
              <a:t>, autres communications électroniques et </a:t>
            </a:r>
            <a:r>
              <a:rPr lang="fr-CA" altLang="en-US" sz="2200" b="1" dirty="0">
                <a:solidFill>
                  <a:srgbClr val="0B2265"/>
                </a:solidFill>
              </a:rPr>
              <a:t>demandes de consentement</a:t>
            </a:r>
          </a:p>
          <a:p>
            <a:pPr marL="342900" lvl="0" indent="-342900" defTabSz="914400">
              <a:spcBef>
                <a:spcPts val="0"/>
              </a:spcBef>
              <a:spcAft>
                <a:spcPts val="2400"/>
              </a:spcAft>
              <a:buClrTx/>
              <a:buSzTx/>
              <a:buFont typeface="Arial" pitchFamily="34" charset="0"/>
              <a:buChar char="•"/>
            </a:pPr>
            <a:r>
              <a:rPr lang="fr-CA" altLang="en-US" sz="2200" b="1" dirty="0">
                <a:solidFill>
                  <a:srgbClr val="0B2265"/>
                </a:solidFill>
              </a:rPr>
              <a:t>Messages vocaux, télécopies </a:t>
            </a:r>
            <a:r>
              <a:rPr lang="fr-CA" altLang="en-US" sz="2200" dirty="0">
                <a:solidFill>
                  <a:srgbClr val="0B2265"/>
                </a:solidFill>
              </a:rPr>
              <a:t>ou appels vocaux automatisés</a:t>
            </a:r>
          </a:p>
          <a:p>
            <a:pPr marL="342900" lvl="0" indent="-342900" defTabSz="914400">
              <a:spcBef>
                <a:spcPts val="0"/>
              </a:spcBef>
              <a:spcAft>
                <a:spcPts val="2400"/>
              </a:spcAft>
              <a:buClrTx/>
              <a:buSzTx/>
              <a:buFont typeface="Arial" pitchFamily="34" charset="0"/>
              <a:buChar char="•"/>
            </a:pPr>
            <a:r>
              <a:rPr lang="fr-CA" altLang="en-US" sz="2200" dirty="0">
                <a:solidFill>
                  <a:srgbClr val="0B2265"/>
                </a:solidFill>
              </a:rPr>
              <a:t>Messages à diffusion générale, incluant « </a:t>
            </a:r>
            <a:r>
              <a:rPr lang="fr-CA" altLang="en-US" sz="2200" b="1" dirty="0">
                <a:solidFill>
                  <a:srgbClr val="0B2265"/>
                </a:solidFill>
              </a:rPr>
              <a:t>tweets </a:t>
            </a:r>
            <a:r>
              <a:rPr lang="fr-CA" altLang="en-US" sz="2200" dirty="0">
                <a:solidFill>
                  <a:srgbClr val="0B2265"/>
                </a:solidFill>
              </a:rPr>
              <a:t>» et </a:t>
            </a:r>
            <a:r>
              <a:rPr lang="fr-CA" altLang="en-US" sz="2200" b="1" dirty="0">
                <a:solidFill>
                  <a:srgbClr val="0B2265"/>
                </a:solidFill>
              </a:rPr>
              <a:t>publications</a:t>
            </a:r>
          </a:p>
          <a:p>
            <a:endParaRPr lang="fr-CA" sz="2200" dirty="0"/>
          </a:p>
        </p:txBody>
      </p:sp>
      <p:pic>
        <p:nvPicPr>
          <p:cNvPr id="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50905" y="1836933"/>
            <a:ext cx="792460" cy="6480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66754" y="2671070"/>
            <a:ext cx="560761" cy="8836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66753" y="3480417"/>
            <a:ext cx="560761" cy="8836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67192" y="4289764"/>
            <a:ext cx="560761" cy="8836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434130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Qu’est-ce qu’une adresse électronique?</a:t>
            </a:r>
          </a:p>
        </p:txBody>
      </p:sp>
      <p:sp>
        <p:nvSpPr>
          <p:cNvPr id="3" name="Espace réservé du numéro de diapositive 2"/>
          <p:cNvSpPr>
            <a:spLocks noGrp="1"/>
          </p:cNvSpPr>
          <p:nvPr>
            <p:ph type="sldNum" sz="quarter" idx="4"/>
          </p:nvPr>
        </p:nvSpPr>
        <p:spPr/>
        <p:txBody>
          <a:bodyPr/>
          <a:lstStyle/>
          <a:p>
            <a:fld id="{7ED523C7-19E8-B540-9857-8D49DD13762D}" type="slidenum">
              <a:rPr lang="en-CA" smtClean="0"/>
              <a:pPr/>
              <a:t>13</a:t>
            </a:fld>
            <a:endParaRPr lang="en-CA" dirty="0"/>
          </a:p>
        </p:txBody>
      </p:sp>
      <p:sp>
        <p:nvSpPr>
          <p:cNvPr id="4" name="Espace réservé du contenu 3"/>
          <p:cNvSpPr>
            <a:spLocks noGrp="1"/>
          </p:cNvSpPr>
          <p:nvPr>
            <p:ph idx="1"/>
          </p:nvPr>
        </p:nvSpPr>
        <p:spPr>
          <a:xfrm>
            <a:off x="581192" y="2210540"/>
            <a:ext cx="11016074" cy="4063260"/>
          </a:xfrm>
        </p:spPr>
        <p:txBody>
          <a:bodyPr/>
          <a:lstStyle/>
          <a:p>
            <a:pPr marL="342900" lvl="0" indent="-342900" defTabSz="914400">
              <a:spcBef>
                <a:spcPts val="0"/>
              </a:spcBef>
              <a:spcAft>
                <a:spcPts val="1200"/>
              </a:spcAft>
              <a:buClrTx/>
              <a:buSzTx/>
              <a:buFont typeface="Arial" pitchFamily="34" charset="0"/>
              <a:buChar char="•"/>
            </a:pPr>
            <a:r>
              <a:rPr lang="fr-CA" altLang="en-US" sz="2400" dirty="0">
                <a:solidFill>
                  <a:srgbClr val="0B2265"/>
                </a:solidFill>
              </a:rPr>
              <a:t>En vertu de la LCAP, une adresse électronique peut être :</a:t>
            </a:r>
          </a:p>
          <a:p>
            <a:pPr marL="742950" lvl="1" indent="-285750" defTabSz="914400">
              <a:spcBef>
                <a:spcPts val="0"/>
              </a:spcBef>
              <a:spcAft>
                <a:spcPts val="1200"/>
              </a:spcAft>
              <a:buClrTx/>
              <a:buSzTx/>
              <a:buFont typeface="Arial" pitchFamily="34" charset="0"/>
              <a:buChar char="•"/>
            </a:pPr>
            <a:r>
              <a:rPr lang="fr-CA" altLang="en-US" sz="2000" dirty="0">
                <a:solidFill>
                  <a:srgbClr val="0B2265"/>
                </a:solidFill>
              </a:rPr>
              <a:t>Un compte courriel</a:t>
            </a:r>
          </a:p>
          <a:p>
            <a:pPr marL="742950" lvl="1" indent="-285750" defTabSz="914400">
              <a:spcBef>
                <a:spcPts val="0"/>
              </a:spcBef>
              <a:spcAft>
                <a:spcPts val="1200"/>
              </a:spcAft>
              <a:buClrTx/>
              <a:buSzTx/>
              <a:buFont typeface="Arial" pitchFamily="34" charset="0"/>
              <a:buChar char="•"/>
            </a:pPr>
            <a:r>
              <a:rPr lang="fr-CA" altLang="en-US" sz="2000" dirty="0">
                <a:solidFill>
                  <a:srgbClr val="0B2265"/>
                </a:solidFill>
              </a:rPr>
              <a:t>Un compte de téléphone</a:t>
            </a:r>
          </a:p>
          <a:p>
            <a:pPr marL="742950" lvl="1" indent="-285750" defTabSz="914400">
              <a:spcBef>
                <a:spcPts val="0"/>
              </a:spcBef>
              <a:spcAft>
                <a:spcPts val="1200"/>
              </a:spcAft>
              <a:buClrTx/>
              <a:buSzTx/>
              <a:buFont typeface="Arial" pitchFamily="34" charset="0"/>
              <a:buChar char="•"/>
            </a:pPr>
            <a:r>
              <a:rPr lang="fr-CA" altLang="en-US" sz="2000" dirty="0">
                <a:solidFill>
                  <a:srgbClr val="0B2265"/>
                </a:solidFill>
              </a:rPr>
              <a:t>Un compte de messagerie </a:t>
            </a:r>
            <a:br>
              <a:rPr lang="fr-CA" altLang="en-US" sz="2000" dirty="0">
                <a:solidFill>
                  <a:srgbClr val="0B2265"/>
                </a:solidFill>
              </a:rPr>
            </a:br>
            <a:r>
              <a:rPr lang="fr-CA" altLang="en-US" sz="2000" dirty="0">
                <a:solidFill>
                  <a:srgbClr val="0B2265"/>
                </a:solidFill>
              </a:rPr>
              <a:t>instantanée</a:t>
            </a:r>
          </a:p>
          <a:p>
            <a:pPr marL="742950" lvl="1" indent="-285750" defTabSz="914400">
              <a:spcBef>
                <a:spcPts val="0"/>
              </a:spcBef>
              <a:spcAft>
                <a:spcPts val="1200"/>
              </a:spcAft>
              <a:buClrTx/>
              <a:buSzTx/>
              <a:buFont typeface="Arial" pitchFamily="34" charset="0"/>
              <a:buChar char="•"/>
            </a:pPr>
            <a:r>
              <a:rPr lang="fr-CA" altLang="en-US" sz="2000" dirty="0">
                <a:solidFill>
                  <a:srgbClr val="0B2265"/>
                </a:solidFill>
              </a:rPr>
              <a:t>Tout compte semblable</a:t>
            </a:r>
          </a:p>
          <a:p>
            <a:endParaRPr lang="fr-CA"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15442" y="2634448"/>
            <a:ext cx="3554412"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6196432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La LCAP s’applique à l’envoi de tous les MEC</a:t>
            </a:r>
          </a:p>
        </p:txBody>
      </p:sp>
      <p:sp>
        <p:nvSpPr>
          <p:cNvPr id="3" name="Espace réservé du numéro de diapositive 2"/>
          <p:cNvSpPr>
            <a:spLocks noGrp="1"/>
          </p:cNvSpPr>
          <p:nvPr>
            <p:ph type="sldNum" sz="quarter" idx="4"/>
          </p:nvPr>
        </p:nvSpPr>
        <p:spPr/>
        <p:txBody>
          <a:bodyPr/>
          <a:lstStyle/>
          <a:p>
            <a:fld id="{7ED523C7-19E8-B540-9857-8D49DD13762D}" type="slidenum">
              <a:rPr lang="en-CA" smtClean="0"/>
              <a:pPr/>
              <a:t>14</a:t>
            </a:fld>
            <a:endParaRPr lang="en-CA" dirty="0"/>
          </a:p>
        </p:txBody>
      </p:sp>
      <p:sp>
        <p:nvSpPr>
          <p:cNvPr id="4" name="Espace réservé du contenu 3"/>
          <p:cNvSpPr>
            <a:spLocks noGrp="1"/>
          </p:cNvSpPr>
          <p:nvPr>
            <p:ph idx="1"/>
          </p:nvPr>
        </p:nvSpPr>
        <p:spPr>
          <a:xfrm>
            <a:off x="581192" y="1713390"/>
            <a:ext cx="4772043" cy="4560410"/>
          </a:xfrm>
        </p:spPr>
        <p:txBody>
          <a:bodyPr/>
          <a:lstStyle/>
          <a:p>
            <a:pPr marL="342900" lvl="0" indent="-342900" defTabSz="914400">
              <a:spcAft>
                <a:spcPts val="0"/>
              </a:spcAft>
              <a:buClrTx/>
              <a:buSzTx/>
              <a:buFont typeface="Arial" pitchFamily="34" charset="0"/>
              <a:buChar char="•"/>
            </a:pPr>
            <a:r>
              <a:rPr lang="fr-CA" altLang="en-US" sz="2200" dirty="0">
                <a:solidFill>
                  <a:srgbClr val="0B2265"/>
                </a:solidFill>
              </a:rPr>
              <a:t>par toute personne à l’intérieur du Canada</a:t>
            </a:r>
          </a:p>
          <a:p>
            <a:pPr marL="342900" lvl="0" indent="-342900" defTabSz="914400">
              <a:spcAft>
                <a:spcPts val="0"/>
              </a:spcAft>
              <a:buClrTx/>
              <a:buSzTx/>
              <a:buFont typeface="Arial" pitchFamily="34" charset="0"/>
              <a:buChar char="•"/>
            </a:pPr>
            <a:endParaRPr lang="fr-CA" altLang="en-US" sz="2200" dirty="0">
              <a:solidFill>
                <a:srgbClr val="0B2265"/>
              </a:solidFill>
            </a:endParaRPr>
          </a:p>
          <a:p>
            <a:pPr marL="342900" lvl="0" indent="-342900" defTabSz="914400">
              <a:spcAft>
                <a:spcPts val="0"/>
              </a:spcAft>
              <a:buClrTx/>
              <a:buSzTx/>
              <a:buFont typeface="Arial" pitchFamily="34" charset="0"/>
              <a:buChar char="•"/>
            </a:pPr>
            <a:endParaRPr lang="fr-CA" altLang="en-US" sz="2200" dirty="0">
              <a:solidFill>
                <a:srgbClr val="0B2265"/>
              </a:solidFill>
            </a:endParaRPr>
          </a:p>
          <a:p>
            <a:pPr marL="342900" lvl="0" indent="-342900" defTabSz="914400">
              <a:spcAft>
                <a:spcPts val="0"/>
              </a:spcAft>
              <a:buClrTx/>
              <a:buSzTx/>
              <a:buFont typeface="Arial" pitchFamily="34" charset="0"/>
              <a:buChar char="•"/>
            </a:pPr>
            <a:endParaRPr lang="fr-CA" altLang="en-US" sz="2200" dirty="0">
              <a:solidFill>
                <a:srgbClr val="0B2265"/>
              </a:solidFill>
            </a:endParaRPr>
          </a:p>
          <a:p>
            <a:pPr marL="342900" lvl="0" indent="-342900" defTabSz="914400">
              <a:spcAft>
                <a:spcPts val="0"/>
              </a:spcAft>
              <a:buClrTx/>
              <a:buSzTx/>
              <a:buFont typeface="Arial" pitchFamily="34" charset="0"/>
              <a:buChar char="•"/>
            </a:pPr>
            <a:endParaRPr lang="fr-CA" altLang="en-US" sz="2200" dirty="0">
              <a:solidFill>
                <a:srgbClr val="0B2265"/>
              </a:solidFill>
            </a:endParaRPr>
          </a:p>
          <a:p>
            <a:pPr marL="342900" lvl="0" indent="-342900" defTabSz="914400">
              <a:spcAft>
                <a:spcPts val="0"/>
              </a:spcAft>
              <a:buClrTx/>
              <a:buSzTx/>
              <a:buFont typeface="Arial" pitchFamily="34" charset="0"/>
              <a:buChar char="•"/>
            </a:pPr>
            <a:endParaRPr lang="fr-CA" altLang="en-US" sz="2200" dirty="0">
              <a:solidFill>
                <a:srgbClr val="0B2265"/>
              </a:solidFill>
            </a:endParaRPr>
          </a:p>
          <a:p>
            <a:pPr marL="342900" lvl="0" indent="-342900" defTabSz="914400">
              <a:spcAft>
                <a:spcPts val="0"/>
              </a:spcAft>
              <a:buClrTx/>
              <a:buSzTx/>
              <a:buFont typeface="Arial" pitchFamily="34" charset="0"/>
              <a:buChar char="•"/>
            </a:pPr>
            <a:r>
              <a:rPr lang="fr-FR" altLang="en-US" sz="2200" b="1" dirty="0">
                <a:solidFill>
                  <a:srgbClr val="0B2265"/>
                </a:solidFill>
              </a:rPr>
              <a:t>Les MEC sont dispensés s’ils sont envoyés dans un territoire étranger, en conformité aux lois anti-pourriel qui y sont en vigueur</a:t>
            </a:r>
            <a:endParaRPr lang="fr-CA" altLang="en-US" sz="2200" b="1" dirty="0">
              <a:solidFill>
                <a:srgbClr val="0B2265"/>
              </a:solidFill>
            </a:endParaRPr>
          </a:p>
          <a:p>
            <a:endParaRPr lang="fr-CA" dirty="0"/>
          </a:p>
        </p:txBody>
      </p:sp>
      <p:sp>
        <p:nvSpPr>
          <p:cNvPr id="5" name="ZoneTexte 4"/>
          <p:cNvSpPr txBox="1"/>
          <p:nvPr/>
        </p:nvSpPr>
        <p:spPr>
          <a:xfrm>
            <a:off x="6569476" y="1713390"/>
            <a:ext cx="4838330" cy="769441"/>
          </a:xfrm>
          <a:prstGeom prst="rect">
            <a:avLst/>
          </a:prstGeom>
          <a:noFill/>
        </p:spPr>
        <p:txBody>
          <a:bodyPr wrap="square" rtlCol="0">
            <a:spAutoFit/>
          </a:bodyPr>
          <a:lstStyle/>
          <a:p>
            <a:pPr marL="342900" lvl="0" indent="-342900" defTabSz="914400">
              <a:spcBef>
                <a:spcPct val="20000"/>
              </a:spcBef>
              <a:buFont typeface="Arial" pitchFamily="34" charset="0"/>
              <a:buChar char="•"/>
            </a:pPr>
            <a:r>
              <a:rPr lang="en-CA" sz="2200">
                <a:solidFill>
                  <a:srgbClr val="0B2265"/>
                </a:solidFill>
                <a:latin typeface="Calibri" panose="020F0502020204030204" pitchFamily="34" charset="0"/>
                <a:cs typeface="Calibri" panose="020F0502020204030204" pitchFamily="34" charset="0"/>
              </a:rPr>
              <a:t>par toute personne de l'extérieur du Canada à une personne au Canada</a:t>
            </a:r>
            <a:endParaRPr lang="en-CA" sz="2200" dirty="0">
              <a:solidFill>
                <a:srgbClr val="0B2265"/>
              </a:solidFill>
              <a:latin typeface="Calibri" panose="020F0502020204030204" pitchFamily="34" charset="0"/>
              <a:cs typeface="Calibri" panose="020F0502020204030204" pitchFamily="34" charset="0"/>
            </a:endParaRPr>
          </a:p>
        </p:txBody>
      </p:sp>
      <p:pic>
        <p:nvPicPr>
          <p:cNvPr id="6" name="Picture 2" descr="C:\Users\egratt\Desktop\canadian-flag.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3293" y="3033944"/>
            <a:ext cx="1600200" cy="808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7" name="Straight Arrow Connector 17"/>
          <p:cNvCxnSpPr>
            <a:cxnSpLocks noChangeShapeType="1"/>
          </p:cNvCxnSpPr>
          <p:nvPr/>
        </p:nvCxnSpPr>
        <p:spPr bwMode="auto">
          <a:xfrm>
            <a:off x="3899516" y="3505200"/>
            <a:ext cx="2909657" cy="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pic>
        <p:nvPicPr>
          <p:cNvPr id="8"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68105" y="3033944"/>
            <a:ext cx="937230" cy="6204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3" descr="C:\Users\egratt\Desktop\800px-Flag_of_the_United_States_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20114" y="3056444"/>
            <a:ext cx="1034135" cy="6204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2" descr="C:\Users\egratt\Desktop\canadian-flag.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4793" y="5015884"/>
            <a:ext cx="1107696" cy="559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2" name="Straight Arrow Connector 3"/>
          <p:cNvCxnSpPr>
            <a:cxnSpLocks noChangeShapeType="1"/>
          </p:cNvCxnSpPr>
          <p:nvPr/>
        </p:nvCxnSpPr>
        <p:spPr bwMode="auto">
          <a:xfrm>
            <a:off x="7997093" y="3841982"/>
            <a:ext cx="569858" cy="1058492"/>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14" name="Straight Arrow Connector 3"/>
          <p:cNvCxnSpPr>
            <a:cxnSpLocks noChangeShapeType="1"/>
          </p:cNvCxnSpPr>
          <p:nvPr/>
        </p:nvCxnSpPr>
        <p:spPr bwMode="auto">
          <a:xfrm flipH="1">
            <a:off x="9395124" y="3814224"/>
            <a:ext cx="424990" cy="1075936"/>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28563088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 </a:t>
            </a:r>
          </a:p>
        </p:txBody>
      </p:sp>
      <p:sp>
        <p:nvSpPr>
          <p:cNvPr id="3" name="Espace réservé du numéro de diapositive 2"/>
          <p:cNvSpPr>
            <a:spLocks noGrp="1"/>
          </p:cNvSpPr>
          <p:nvPr>
            <p:ph type="sldNum" sz="quarter" idx="4"/>
          </p:nvPr>
        </p:nvSpPr>
        <p:spPr/>
        <p:txBody>
          <a:bodyPr/>
          <a:lstStyle/>
          <a:p>
            <a:fld id="{7ED523C7-19E8-B540-9857-8D49DD13762D}" type="slidenum">
              <a:rPr lang="en-CA" smtClean="0"/>
              <a:pPr/>
              <a:t>15</a:t>
            </a:fld>
            <a:endParaRPr lang="en-CA" dirty="0"/>
          </a:p>
        </p:txBody>
      </p:sp>
      <p:sp>
        <p:nvSpPr>
          <p:cNvPr id="4" name="Espace réservé du contenu 3"/>
          <p:cNvSpPr>
            <a:spLocks noGrp="1"/>
          </p:cNvSpPr>
          <p:nvPr>
            <p:ph idx="1"/>
          </p:nvPr>
        </p:nvSpPr>
        <p:spPr>
          <a:xfrm>
            <a:off x="581192" y="2982896"/>
            <a:ext cx="11016074" cy="3290903"/>
          </a:xfrm>
        </p:spPr>
        <p:txBody>
          <a:bodyPr/>
          <a:lstStyle/>
          <a:p>
            <a:pPr marL="0" indent="0" algn="ctr">
              <a:buNone/>
            </a:pPr>
            <a:r>
              <a:rPr lang="fr-FR" sz="3200" b="1" dirty="0">
                <a:solidFill>
                  <a:srgbClr val="0B2265"/>
                </a:solidFill>
                <a:ea typeface="+mj-ea"/>
              </a:rPr>
              <a:t>Exigences liées au </a:t>
            </a:r>
            <a:r>
              <a:rPr lang="fr-FR" sz="3200" b="1" u="sng" dirty="0">
                <a:solidFill>
                  <a:srgbClr val="0B2265"/>
                </a:solidFill>
                <a:ea typeface="+mj-ea"/>
              </a:rPr>
              <a:t>contenu</a:t>
            </a:r>
            <a:r>
              <a:rPr lang="fr-FR" sz="3200" b="1" dirty="0">
                <a:solidFill>
                  <a:srgbClr val="0B2265"/>
                </a:solidFill>
                <a:ea typeface="+mj-ea"/>
              </a:rPr>
              <a:t> des MEC</a:t>
            </a:r>
            <a:endParaRPr lang="fr-CA" dirty="0"/>
          </a:p>
        </p:txBody>
      </p:sp>
    </p:spTree>
    <p:extLst>
      <p:ext uri="{BB962C8B-B14F-4D97-AF65-F5344CB8AC3E}">
        <p14:creationId xmlns:p14="http://schemas.microsoft.com/office/powerpoint/2010/main" val="26479823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Que faut-il indiquer dans un MEC?</a:t>
            </a:r>
          </a:p>
        </p:txBody>
      </p:sp>
      <p:sp>
        <p:nvSpPr>
          <p:cNvPr id="3" name="Espace réservé du numéro de diapositive 2"/>
          <p:cNvSpPr>
            <a:spLocks noGrp="1"/>
          </p:cNvSpPr>
          <p:nvPr>
            <p:ph type="sldNum" sz="quarter" idx="4"/>
          </p:nvPr>
        </p:nvSpPr>
        <p:spPr/>
        <p:txBody>
          <a:bodyPr/>
          <a:lstStyle/>
          <a:p>
            <a:fld id="{7ED523C7-19E8-B540-9857-8D49DD13762D}" type="slidenum">
              <a:rPr lang="en-CA" smtClean="0"/>
              <a:pPr/>
              <a:t>16</a:t>
            </a:fld>
            <a:endParaRPr lang="en-CA" dirty="0"/>
          </a:p>
        </p:txBody>
      </p:sp>
      <p:sp>
        <p:nvSpPr>
          <p:cNvPr id="4" name="Espace réservé du contenu 3"/>
          <p:cNvSpPr>
            <a:spLocks noGrp="1"/>
          </p:cNvSpPr>
          <p:nvPr>
            <p:ph idx="1"/>
          </p:nvPr>
        </p:nvSpPr>
        <p:spPr>
          <a:xfrm>
            <a:off x="581192" y="1757778"/>
            <a:ext cx="11016074" cy="4516021"/>
          </a:xfrm>
        </p:spPr>
        <p:txBody>
          <a:bodyPr/>
          <a:lstStyle/>
          <a:p>
            <a:pPr marL="342900" lvl="0" indent="-342900" defTabSz="914400">
              <a:spcBef>
                <a:spcPts val="0"/>
              </a:spcBef>
              <a:spcAft>
                <a:spcPts val="1200"/>
              </a:spcAft>
              <a:buClrTx/>
              <a:buSzTx/>
              <a:buFont typeface="Arial" pitchFamily="34" charset="0"/>
              <a:buChar char="•"/>
            </a:pPr>
            <a:r>
              <a:rPr lang="fr-CA" altLang="en-US" sz="2400" dirty="0">
                <a:solidFill>
                  <a:srgbClr val="0B2265"/>
                </a:solidFill>
              </a:rPr>
              <a:t>S’identifier clairement</a:t>
            </a:r>
          </a:p>
          <a:p>
            <a:pPr marL="342900" lvl="0" indent="-342900" defTabSz="914400">
              <a:spcBef>
                <a:spcPts val="0"/>
              </a:spcBef>
              <a:spcAft>
                <a:spcPts val="1200"/>
              </a:spcAft>
              <a:buClrTx/>
              <a:buSzTx/>
              <a:buFont typeface="Arial" pitchFamily="34" charset="0"/>
              <a:buChar char="•"/>
            </a:pPr>
            <a:r>
              <a:rPr lang="fr-CA" altLang="en-US" sz="2400" dirty="0">
                <a:solidFill>
                  <a:srgbClr val="0B2265"/>
                </a:solidFill>
              </a:rPr>
              <a:t>Fournir au destinataire un moyen de communiquer facilement avec vous</a:t>
            </a:r>
          </a:p>
          <a:p>
            <a:pPr marL="742950" lvl="1" indent="-285750" defTabSz="914400">
              <a:spcBef>
                <a:spcPts val="0"/>
              </a:spcBef>
              <a:spcAft>
                <a:spcPts val="1200"/>
              </a:spcAft>
              <a:buClrTx/>
              <a:buSzTx/>
              <a:buFont typeface="Arial" pitchFamily="34" charset="0"/>
              <a:buChar char="•"/>
            </a:pPr>
            <a:r>
              <a:rPr lang="fr-CA" altLang="en-US" sz="2000" b="1" dirty="0">
                <a:solidFill>
                  <a:srgbClr val="0B2265"/>
                </a:solidFill>
              </a:rPr>
              <a:t>adresse postale </a:t>
            </a:r>
            <a:r>
              <a:rPr lang="fr-CA" altLang="en-US" sz="2000" dirty="0">
                <a:solidFill>
                  <a:srgbClr val="0B2265"/>
                </a:solidFill>
              </a:rPr>
              <a:t>+ un des moyens suivants  : </a:t>
            </a:r>
          </a:p>
          <a:p>
            <a:pPr marL="1143000" lvl="2" indent="-228600" defTabSz="914400">
              <a:spcBef>
                <a:spcPts val="0"/>
              </a:spcBef>
              <a:spcAft>
                <a:spcPts val="1200"/>
              </a:spcAft>
              <a:buClrTx/>
              <a:buSzTx/>
              <a:buFont typeface="Arial" pitchFamily="34" charset="0"/>
              <a:buChar char="•"/>
            </a:pPr>
            <a:r>
              <a:rPr lang="fr-CA" altLang="en-US" sz="2000" b="1" i="0" dirty="0">
                <a:solidFill>
                  <a:srgbClr val="0B2265"/>
                </a:solidFill>
              </a:rPr>
              <a:t>numéro de téléphone relié à un système de messagerie vocale fonctionnel</a:t>
            </a:r>
          </a:p>
          <a:p>
            <a:pPr marL="1143000" lvl="2" indent="-228600" defTabSz="914400">
              <a:spcBef>
                <a:spcPts val="0"/>
              </a:spcBef>
              <a:spcAft>
                <a:spcPts val="1200"/>
              </a:spcAft>
              <a:buClrTx/>
              <a:buSzTx/>
              <a:buFont typeface="Arial" pitchFamily="34" charset="0"/>
              <a:buChar char="•"/>
            </a:pPr>
            <a:r>
              <a:rPr lang="fr-CA" altLang="en-US" sz="2000" b="1" i="0" dirty="0">
                <a:solidFill>
                  <a:srgbClr val="0B2265"/>
                </a:solidFill>
              </a:rPr>
              <a:t>adresse courriel </a:t>
            </a:r>
          </a:p>
          <a:p>
            <a:pPr marL="1143000" lvl="2" indent="-228600" defTabSz="914400">
              <a:spcBef>
                <a:spcPts val="0"/>
              </a:spcBef>
              <a:spcAft>
                <a:spcPts val="1200"/>
              </a:spcAft>
              <a:buClrTx/>
              <a:buSzTx/>
              <a:buFont typeface="Arial" pitchFamily="34" charset="0"/>
              <a:buChar char="•"/>
            </a:pPr>
            <a:r>
              <a:rPr lang="fr-CA" altLang="en-US" sz="2000" b="1" i="0" dirty="0">
                <a:solidFill>
                  <a:srgbClr val="0B2265"/>
                </a:solidFill>
              </a:rPr>
              <a:t>adresse Web  </a:t>
            </a:r>
          </a:p>
          <a:p>
            <a:pPr marL="342900" lvl="0" indent="-342900" defTabSz="914400">
              <a:spcBef>
                <a:spcPts val="0"/>
              </a:spcBef>
              <a:spcAft>
                <a:spcPts val="1200"/>
              </a:spcAft>
              <a:buClrTx/>
              <a:buSzTx/>
              <a:buFont typeface="Arial" pitchFamily="34" charset="0"/>
              <a:buChar char="•"/>
            </a:pPr>
            <a:r>
              <a:rPr lang="fr-CA" altLang="en-US" sz="2400" dirty="0">
                <a:solidFill>
                  <a:srgbClr val="0B2265"/>
                </a:solidFill>
              </a:rPr>
              <a:t>Fournir un mécanisme de désabonnent fonctionnel</a:t>
            </a:r>
          </a:p>
          <a:p>
            <a:endParaRPr lang="fr-CA"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32562" y="3744651"/>
            <a:ext cx="163671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427129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xit" presetSubtype="0" fill="hold" nodeType="clickEffect">
                                  <p:stCondLst>
                                    <p:cond delay="0"/>
                                  </p:stCondLst>
                                  <p:childTnLst>
                                    <p:anim calcmode="lin" valueType="num">
                                      <p:cBhvr>
                                        <p:cTn id="6" dur="1000"/>
                                        <p:tgtEl>
                                          <p:spTgt spid="5"/>
                                        </p:tgtEl>
                                        <p:attrNameLst>
                                          <p:attrName>ppt_w</p:attrName>
                                        </p:attrNameLst>
                                      </p:cBhvr>
                                      <p:tavLst>
                                        <p:tav tm="0">
                                          <p:val>
                                            <p:strVal val="ppt_w"/>
                                          </p:val>
                                        </p:tav>
                                        <p:tav tm="100000">
                                          <p:val>
                                            <p:fltVal val="0"/>
                                          </p:val>
                                        </p:tav>
                                      </p:tavLst>
                                    </p:anim>
                                    <p:anim calcmode="lin" valueType="num">
                                      <p:cBhvr>
                                        <p:cTn id="7" dur="1000"/>
                                        <p:tgtEl>
                                          <p:spTgt spid="5"/>
                                        </p:tgtEl>
                                        <p:attrNameLst>
                                          <p:attrName>ppt_h</p:attrName>
                                        </p:attrNameLst>
                                      </p:cBhvr>
                                      <p:tavLst>
                                        <p:tav tm="0">
                                          <p:val>
                                            <p:strVal val="ppt_h"/>
                                          </p:val>
                                        </p:tav>
                                        <p:tav tm="100000">
                                          <p:val>
                                            <p:fltVal val="0"/>
                                          </p:val>
                                        </p:tav>
                                      </p:tavLst>
                                    </p:anim>
                                    <p:anim calcmode="lin" valueType="num">
                                      <p:cBhvr>
                                        <p:cTn id="8" dur="1000"/>
                                        <p:tgtEl>
                                          <p:spTgt spid="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9" dur="1000"/>
                                        <p:tgtEl>
                                          <p:spTgt spid="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0"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 </a:t>
            </a:r>
          </a:p>
        </p:txBody>
      </p:sp>
      <p:sp>
        <p:nvSpPr>
          <p:cNvPr id="3" name="Espace réservé du numéro de diapositive 2"/>
          <p:cNvSpPr>
            <a:spLocks noGrp="1"/>
          </p:cNvSpPr>
          <p:nvPr>
            <p:ph type="sldNum" sz="quarter" idx="4"/>
          </p:nvPr>
        </p:nvSpPr>
        <p:spPr/>
        <p:txBody>
          <a:bodyPr/>
          <a:lstStyle/>
          <a:p>
            <a:fld id="{7ED523C7-19E8-B540-9857-8D49DD13762D}" type="slidenum">
              <a:rPr lang="en-CA" smtClean="0"/>
              <a:pPr/>
              <a:t>17</a:t>
            </a:fld>
            <a:endParaRPr lang="en-CA" dirty="0"/>
          </a:p>
        </p:txBody>
      </p:sp>
      <p:sp>
        <p:nvSpPr>
          <p:cNvPr id="4" name="Espace réservé du contenu 3"/>
          <p:cNvSpPr>
            <a:spLocks noGrp="1"/>
          </p:cNvSpPr>
          <p:nvPr>
            <p:ph idx="1"/>
          </p:nvPr>
        </p:nvSpPr>
        <p:spPr>
          <a:xfrm>
            <a:off x="581192" y="3293616"/>
            <a:ext cx="11016074" cy="2980184"/>
          </a:xfrm>
        </p:spPr>
        <p:txBody>
          <a:bodyPr/>
          <a:lstStyle/>
          <a:p>
            <a:pPr marL="0" indent="0" algn="ctr">
              <a:buNone/>
            </a:pPr>
            <a:r>
              <a:rPr lang="fr-FR" sz="3200" b="1" dirty="0">
                <a:solidFill>
                  <a:srgbClr val="0B2265"/>
                </a:solidFill>
                <a:ea typeface="+mj-ea"/>
              </a:rPr>
              <a:t>Exigences en matière de </a:t>
            </a:r>
            <a:r>
              <a:rPr lang="fr-FR" sz="3200" b="1" u="sng" dirty="0">
                <a:solidFill>
                  <a:srgbClr val="0B2265"/>
                </a:solidFill>
                <a:ea typeface="+mj-ea"/>
              </a:rPr>
              <a:t>désabonnement</a:t>
            </a:r>
            <a:r>
              <a:rPr lang="fr-FR" sz="3200" b="1" dirty="0">
                <a:solidFill>
                  <a:srgbClr val="0B2265"/>
                </a:solidFill>
                <a:ea typeface="+mj-ea"/>
              </a:rPr>
              <a:t> aux MEC</a:t>
            </a:r>
            <a:endParaRPr lang="fr-CA" dirty="0"/>
          </a:p>
        </p:txBody>
      </p:sp>
    </p:spTree>
    <p:extLst>
      <p:ext uri="{BB962C8B-B14F-4D97-AF65-F5344CB8AC3E}">
        <p14:creationId xmlns:p14="http://schemas.microsoft.com/office/powerpoint/2010/main" val="25034750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Mécanisme de désabonnement</a:t>
            </a:r>
          </a:p>
        </p:txBody>
      </p:sp>
      <p:sp>
        <p:nvSpPr>
          <p:cNvPr id="3" name="Espace réservé du numéro de diapositive 2"/>
          <p:cNvSpPr>
            <a:spLocks noGrp="1"/>
          </p:cNvSpPr>
          <p:nvPr>
            <p:ph type="sldNum" sz="quarter" idx="4"/>
          </p:nvPr>
        </p:nvSpPr>
        <p:spPr/>
        <p:txBody>
          <a:bodyPr/>
          <a:lstStyle/>
          <a:p>
            <a:fld id="{7ED523C7-19E8-B540-9857-8D49DD13762D}" type="slidenum">
              <a:rPr lang="en-CA" smtClean="0"/>
              <a:pPr/>
              <a:t>18</a:t>
            </a:fld>
            <a:endParaRPr lang="en-CA" dirty="0"/>
          </a:p>
        </p:txBody>
      </p:sp>
      <p:sp>
        <p:nvSpPr>
          <p:cNvPr id="4" name="Espace réservé du contenu 3"/>
          <p:cNvSpPr>
            <a:spLocks noGrp="1"/>
          </p:cNvSpPr>
          <p:nvPr>
            <p:ph idx="1"/>
          </p:nvPr>
        </p:nvSpPr>
        <p:spPr/>
        <p:txBody>
          <a:bodyPr/>
          <a:lstStyle/>
          <a:p>
            <a:pPr marL="342900" lvl="0" indent="-342900" defTabSz="914400">
              <a:spcBef>
                <a:spcPts val="0"/>
              </a:spcBef>
              <a:spcAft>
                <a:spcPts val="1200"/>
              </a:spcAft>
              <a:buClrTx/>
              <a:buSzTx/>
              <a:buFont typeface="Arial" pitchFamily="34" charset="0"/>
              <a:buChar char="•"/>
            </a:pPr>
            <a:r>
              <a:rPr lang="fr-FR" sz="2400" dirty="0">
                <a:solidFill>
                  <a:srgbClr val="0B2265"/>
                </a:solidFill>
              </a:rPr>
              <a:t>Fournir un mécanisme de désabonnement fonctionnel :</a:t>
            </a:r>
          </a:p>
          <a:p>
            <a:pPr marL="742950" lvl="1" indent="-285750" defTabSz="914400">
              <a:spcBef>
                <a:spcPts val="0"/>
              </a:spcBef>
              <a:spcAft>
                <a:spcPts val="1200"/>
              </a:spcAft>
              <a:buClrTx/>
              <a:buSzTx/>
              <a:buFont typeface="Arial" pitchFamily="34" charset="0"/>
              <a:buChar char="•"/>
            </a:pPr>
            <a:r>
              <a:rPr lang="fr-FR" sz="2000" dirty="0">
                <a:solidFill>
                  <a:srgbClr val="0B2265"/>
                </a:solidFill>
              </a:rPr>
              <a:t>En fonction pour 60 jours</a:t>
            </a:r>
          </a:p>
          <a:p>
            <a:pPr marL="742950" lvl="1" indent="-285750" defTabSz="914400">
              <a:spcBef>
                <a:spcPts val="0"/>
              </a:spcBef>
              <a:spcAft>
                <a:spcPts val="1200"/>
              </a:spcAft>
              <a:buClrTx/>
              <a:buSzTx/>
              <a:buFont typeface="Arial" pitchFamily="34" charset="0"/>
              <a:buChar char="•"/>
            </a:pPr>
            <a:r>
              <a:rPr lang="fr-FR" sz="2000" dirty="0">
                <a:solidFill>
                  <a:srgbClr val="0B2265"/>
                </a:solidFill>
              </a:rPr>
              <a:t>Sans frais</a:t>
            </a:r>
          </a:p>
          <a:p>
            <a:pPr marL="742950" lvl="1" indent="-285750" defTabSz="914400">
              <a:spcBef>
                <a:spcPts val="0"/>
              </a:spcBef>
              <a:spcAft>
                <a:spcPts val="1200"/>
              </a:spcAft>
              <a:buClrTx/>
              <a:buSzTx/>
              <a:buFont typeface="Arial" pitchFamily="34" charset="0"/>
              <a:buChar char="•"/>
            </a:pPr>
            <a:r>
              <a:rPr lang="fr-FR" sz="2000" dirty="0">
                <a:solidFill>
                  <a:srgbClr val="0B2265"/>
                </a:solidFill>
              </a:rPr>
              <a:t>Mêmes moyens à moins que ce soit impossible (ou difficile)</a:t>
            </a:r>
          </a:p>
          <a:p>
            <a:pPr marL="742950" lvl="1" indent="-285750" defTabSz="914400">
              <a:spcBef>
                <a:spcPts val="0"/>
              </a:spcBef>
              <a:spcAft>
                <a:spcPts val="1200"/>
              </a:spcAft>
              <a:buClrTx/>
              <a:buSzTx/>
              <a:buFont typeface="Arial" pitchFamily="34" charset="0"/>
              <a:buChar char="•"/>
            </a:pPr>
            <a:r>
              <a:rPr lang="fr-FR" sz="2000" dirty="0">
                <a:solidFill>
                  <a:srgbClr val="0B2265"/>
                </a:solidFill>
              </a:rPr>
              <a:t>Inclure une adresse électronique ou un </a:t>
            </a:r>
            <a:r>
              <a:rPr lang="fr-FR" sz="2000" b="1" u="sng" dirty="0">
                <a:solidFill>
                  <a:srgbClr val="0B2265"/>
                </a:solidFill>
              </a:rPr>
              <a:t>lien</a:t>
            </a:r>
          </a:p>
          <a:p>
            <a:pPr marL="742950" lvl="1" indent="-285750" defTabSz="914400">
              <a:spcBef>
                <a:spcPts val="0"/>
              </a:spcBef>
              <a:spcAft>
                <a:spcPts val="1200"/>
              </a:spcAft>
              <a:buClrTx/>
              <a:buSzTx/>
              <a:buFont typeface="Arial" pitchFamily="34" charset="0"/>
              <a:buChar char="•"/>
            </a:pPr>
            <a:r>
              <a:rPr lang="fr-FR" sz="2000" dirty="0">
                <a:solidFill>
                  <a:srgbClr val="0B2265"/>
                </a:solidFill>
              </a:rPr>
              <a:t>Doit être traité sans délai (maximum de 10 jours ouvrables)</a:t>
            </a:r>
            <a:endParaRPr lang="en-CA" sz="2000" dirty="0">
              <a:solidFill>
                <a:srgbClr val="0B2265"/>
              </a:solidFill>
            </a:endParaRPr>
          </a:p>
          <a:p>
            <a:endParaRPr lang="fr-CA" sz="2400" dirty="0"/>
          </a:p>
        </p:txBody>
      </p:sp>
      <p:pic>
        <p:nvPicPr>
          <p:cNvPr id="5"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45232" y="4734240"/>
            <a:ext cx="2276832" cy="18973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6147508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 </a:t>
            </a:r>
          </a:p>
        </p:txBody>
      </p:sp>
      <p:sp>
        <p:nvSpPr>
          <p:cNvPr id="3" name="Espace réservé du numéro de diapositive 2"/>
          <p:cNvSpPr>
            <a:spLocks noGrp="1"/>
          </p:cNvSpPr>
          <p:nvPr>
            <p:ph type="sldNum" sz="quarter" idx="4"/>
          </p:nvPr>
        </p:nvSpPr>
        <p:spPr/>
        <p:txBody>
          <a:bodyPr/>
          <a:lstStyle/>
          <a:p>
            <a:fld id="{7ED523C7-19E8-B540-9857-8D49DD13762D}" type="slidenum">
              <a:rPr lang="en-CA" smtClean="0"/>
              <a:pPr/>
              <a:t>19</a:t>
            </a:fld>
            <a:endParaRPr lang="en-CA" dirty="0"/>
          </a:p>
        </p:txBody>
      </p:sp>
      <p:sp>
        <p:nvSpPr>
          <p:cNvPr id="4" name="Espace réservé du contenu 3"/>
          <p:cNvSpPr>
            <a:spLocks noGrp="1"/>
          </p:cNvSpPr>
          <p:nvPr>
            <p:ph idx="1"/>
          </p:nvPr>
        </p:nvSpPr>
        <p:spPr>
          <a:xfrm>
            <a:off x="581192" y="3053918"/>
            <a:ext cx="11016074" cy="3219882"/>
          </a:xfrm>
        </p:spPr>
        <p:txBody>
          <a:bodyPr/>
          <a:lstStyle/>
          <a:p>
            <a:pPr marL="0" indent="0" algn="ctr">
              <a:buNone/>
            </a:pPr>
            <a:r>
              <a:rPr lang="fr-CA" altLang="en-US" sz="3200" b="1" dirty="0">
                <a:solidFill>
                  <a:srgbClr val="0B2265"/>
                </a:solidFill>
                <a:ea typeface="+mj-ea"/>
              </a:rPr>
              <a:t>Consentement </a:t>
            </a:r>
            <a:r>
              <a:rPr lang="fr-CA" altLang="en-US" sz="3200" b="1" u="sng" dirty="0">
                <a:solidFill>
                  <a:srgbClr val="0B2265"/>
                </a:solidFill>
                <a:ea typeface="+mj-ea"/>
              </a:rPr>
              <a:t>exprès</a:t>
            </a:r>
            <a:endParaRPr lang="fr-CA" dirty="0"/>
          </a:p>
        </p:txBody>
      </p:sp>
    </p:spTree>
    <p:extLst>
      <p:ext uri="{BB962C8B-B14F-4D97-AF65-F5344CB8AC3E}">
        <p14:creationId xmlns:p14="http://schemas.microsoft.com/office/powerpoint/2010/main" val="24191932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a:t>Plan du </a:t>
            </a:r>
            <a:r>
              <a:rPr lang="en-CA" dirty="0" err="1"/>
              <a:t>cours</a:t>
            </a:r>
            <a:endParaRPr lang="en-CA" dirty="0"/>
          </a:p>
        </p:txBody>
      </p:sp>
      <p:sp>
        <p:nvSpPr>
          <p:cNvPr id="3" name="Slide Number Placeholder 2"/>
          <p:cNvSpPr>
            <a:spLocks noGrp="1"/>
          </p:cNvSpPr>
          <p:nvPr>
            <p:ph type="sldNum" sz="quarter" idx="4"/>
          </p:nvPr>
        </p:nvSpPr>
        <p:spPr/>
        <p:txBody>
          <a:bodyPr/>
          <a:lstStyle/>
          <a:p>
            <a:fld id="{7ED523C7-19E8-B540-9857-8D49DD13762D}" type="slidenum">
              <a:rPr lang="en-CA" smtClean="0"/>
              <a:pPr/>
              <a:t>2</a:t>
            </a:fld>
            <a:endParaRPr lang="en-CA" dirty="0"/>
          </a:p>
        </p:txBody>
      </p:sp>
      <p:sp>
        <p:nvSpPr>
          <p:cNvPr id="4" name="Content Placeholder 3"/>
          <p:cNvSpPr>
            <a:spLocks noGrp="1"/>
          </p:cNvSpPr>
          <p:nvPr>
            <p:ph idx="1"/>
          </p:nvPr>
        </p:nvSpPr>
        <p:spPr>
          <a:xfrm>
            <a:off x="689112" y="2517913"/>
            <a:ext cx="10908153" cy="3755886"/>
          </a:xfrm>
        </p:spPr>
        <p:txBody>
          <a:bodyPr/>
          <a:lstStyle/>
          <a:p>
            <a:pPr marL="0" lvl="0" indent="0" defTabSz="914400">
              <a:spcBef>
                <a:spcPts val="0"/>
              </a:spcBef>
              <a:spcAft>
                <a:spcPts val="2400"/>
              </a:spcAft>
              <a:buClrTx/>
              <a:buSzTx/>
              <a:buNone/>
            </a:pPr>
            <a:r>
              <a:rPr lang="fr-CA" altLang="en-US" sz="2800" b="1" dirty="0">
                <a:solidFill>
                  <a:srgbClr val="0B2265"/>
                </a:solidFill>
              </a:rPr>
              <a:t>Partie I: Publicité par courriel et message texte (Spam)</a:t>
            </a:r>
          </a:p>
          <a:p>
            <a:pPr marL="0" lvl="0" indent="0" defTabSz="914400">
              <a:spcBef>
                <a:spcPts val="0"/>
              </a:spcBef>
              <a:spcAft>
                <a:spcPts val="2400"/>
              </a:spcAft>
              <a:buClrTx/>
              <a:buSzTx/>
              <a:buNone/>
            </a:pPr>
            <a:endParaRPr lang="fr-CA" altLang="en-US" sz="2800" b="1" dirty="0">
              <a:solidFill>
                <a:srgbClr val="0B2265"/>
              </a:solidFill>
            </a:endParaRPr>
          </a:p>
          <a:p>
            <a:pPr marL="0" lvl="0" indent="0" defTabSz="914400">
              <a:spcBef>
                <a:spcPts val="0"/>
              </a:spcBef>
              <a:spcAft>
                <a:spcPts val="2400"/>
              </a:spcAft>
              <a:buClrTx/>
              <a:buSzTx/>
              <a:buNone/>
            </a:pPr>
            <a:r>
              <a:rPr lang="fr-CA" altLang="en-US" sz="2800" b="1" dirty="0">
                <a:solidFill>
                  <a:srgbClr val="0B2265"/>
                </a:solidFill>
              </a:rPr>
              <a:t>Partie II: Profilage, « </a:t>
            </a:r>
            <a:r>
              <a:rPr lang="fr-CA" altLang="en-US" sz="2800" b="1" dirty="0" err="1">
                <a:solidFill>
                  <a:srgbClr val="0B2265"/>
                </a:solidFill>
              </a:rPr>
              <a:t>Big</a:t>
            </a:r>
            <a:r>
              <a:rPr lang="fr-CA" altLang="en-US" sz="2800" b="1" dirty="0">
                <a:solidFill>
                  <a:srgbClr val="0B2265"/>
                </a:solidFill>
              </a:rPr>
              <a:t> Data » et publicité comportementale en ligne </a:t>
            </a:r>
            <a:endParaRPr lang="en-CA" sz="2800" b="1" dirty="0"/>
          </a:p>
        </p:txBody>
      </p:sp>
    </p:spTree>
    <p:extLst>
      <p:ext uri="{BB962C8B-B14F-4D97-AF65-F5344CB8AC3E}">
        <p14:creationId xmlns:p14="http://schemas.microsoft.com/office/powerpoint/2010/main" val="7993197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Ai-je obtenu le consentement?</a:t>
            </a:r>
          </a:p>
        </p:txBody>
      </p:sp>
      <p:sp>
        <p:nvSpPr>
          <p:cNvPr id="3" name="Espace réservé du numéro de diapositive 2"/>
          <p:cNvSpPr>
            <a:spLocks noGrp="1"/>
          </p:cNvSpPr>
          <p:nvPr>
            <p:ph type="sldNum" sz="quarter" idx="4"/>
          </p:nvPr>
        </p:nvSpPr>
        <p:spPr/>
        <p:txBody>
          <a:bodyPr/>
          <a:lstStyle/>
          <a:p>
            <a:fld id="{7ED523C7-19E8-B540-9857-8D49DD13762D}" type="slidenum">
              <a:rPr lang="en-CA" smtClean="0"/>
              <a:pPr/>
              <a:t>20</a:t>
            </a:fld>
            <a:endParaRPr lang="en-CA" dirty="0"/>
          </a:p>
        </p:txBody>
      </p:sp>
      <p:sp>
        <p:nvSpPr>
          <p:cNvPr id="4" name="Espace réservé du contenu 3"/>
          <p:cNvSpPr>
            <a:spLocks noGrp="1"/>
          </p:cNvSpPr>
          <p:nvPr>
            <p:ph idx="1"/>
          </p:nvPr>
        </p:nvSpPr>
        <p:spPr>
          <a:xfrm>
            <a:off x="1020932" y="2121762"/>
            <a:ext cx="10111666" cy="4152037"/>
          </a:xfrm>
        </p:spPr>
        <p:txBody>
          <a:bodyPr/>
          <a:lstStyle/>
          <a:p>
            <a:pPr marL="342900" lvl="0" indent="-342900" defTabSz="914400">
              <a:spcBef>
                <a:spcPts val="0"/>
              </a:spcBef>
              <a:spcAft>
                <a:spcPts val="1200"/>
              </a:spcAft>
              <a:buClrTx/>
              <a:buSzTx/>
              <a:buFont typeface="Arial" pitchFamily="34" charset="0"/>
              <a:buChar char="•"/>
            </a:pPr>
            <a:r>
              <a:rPr lang="fr-CA" altLang="en-US" sz="2400" b="1" dirty="0">
                <a:solidFill>
                  <a:srgbClr val="0B2265"/>
                </a:solidFill>
              </a:rPr>
              <a:t>Consentement exprès</a:t>
            </a:r>
          </a:p>
          <a:p>
            <a:pPr marL="742950" lvl="1" indent="-285750" defTabSz="914400">
              <a:spcBef>
                <a:spcPts val="0"/>
              </a:spcBef>
              <a:spcAft>
                <a:spcPts val="1200"/>
              </a:spcAft>
              <a:buClrTx/>
              <a:buSzTx/>
              <a:buFont typeface="Arial" pitchFamily="34" charset="0"/>
              <a:buChar char="•"/>
            </a:pPr>
            <a:r>
              <a:rPr lang="fr-CA" altLang="en-US" sz="2000" dirty="0">
                <a:solidFill>
                  <a:srgbClr val="0B2265"/>
                </a:solidFill>
              </a:rPr>
              <a:t>Le destinataire </a:t>
            </a:r>
            <a:r>
              <a:rPr lang="fr-CA" altLang="en-US" sz="2000" dirty="0" err="1">
                <a:solidFill>
                  <a:srgbClr val="0B2265"/>
                </a:solidFill>
              </a:rPr>
              <a:t>a-t-il</a:t>
            </a:r>
            <a:r>
              <a:rPr lang="fr-CA" altLang="en-US" sz="2000" dirty="0">
                <a:solidFill>
                  <a:srgbClr val="0B2265"/>
                </a:solidFill>
              </a:rPr>
              <a:t> consenti à recevoir votre MEC en répondant « oui »? </a:t>
            </a:r>
          </a:p>
          <a:p>
            <a:pPr marL="742950" lvl="1" indent="-285750" defTabSz="914400">
              <a:spcBef>
                <a:spcPts val="0"/>
              </a:spcBef>
              <a:spcAft>
                <a:spcPts val="1200"/>
              </a:spcAft>
              <a:buClrTx/>
              <a:buSzTx/>
              <a:buFont typeface="Arial" pitchFamily="34" charset="0"/>
              <a:buChar char="•"/>
            </a:pPr>
            <a:r>
              <a:rPr lang="fr-CA" altLang="en-US" sz="2000" dirty="0">
                <a:solidFill>
                  <a:srgbClr val="0B2265"/>
                </a:solidFill>
              </a:rPr>
              <a:t>Une personne doit elle-même sélectionner l’option d’adhésion aux fins énoncées</a:t>
            </a:r>
          </a:p>
          <a:p>
            <a:endParaRPr lang="fr-CA"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73573" y="4198399"/>
            <a:ext cx="1525588"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3331880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Ai-je obtenu le consentement?</a:t>
            </a:r>
          </a:p>
        </p:txBody>
      </p:sp>
      <p:sp>
        <p:nvSpPr>
          <p:cNvPr id="3" name="Espace réservé du numéro de diapositive 2"/>
          <p:cNvSpPr>
            <a:spLocks noGrp="1"/>
          </p:cNvSpPr>
          <p:nvPr>
            <p:ph type="sldNum" sz="quarter" idx="4"/>
          </p:nvPr>
        </p:nvSpPr>
        <p:spPr/>
        <p:txBody>
          <a:bodyPr/>
          <a:lstStyle/>
          <a:p>
            <a:fld id="{7ED523C7-19E8-B540-9857-8D49DD13762D}" type="slidenum">
              <a:rPr lang="en-CA" smtClean="0"/>
              <a:pPr/>
              <a:t>21</a:t>
            </a:fld>
            <a:endParaRPr lang="en-CA" dirty="0"/>
          </a:p>
        </p:txBody>
      </p:sp>
      <p:sp>
        <p:nvSpPr>
          <p:cNvPr id="4" name="Espace réservé du contenu 3"/>
          <p:cNvSpPr>
            <a:spLocks noGrp="1"/>
          </p:cNvSpPr>
          <p:nvPr>
            <p:ph idx="1"/>
          </p:nvPr>
        </p:nvSpPr>
        <p:spPr>
          <a:xfrm>
            <a:off x="1020932" y="2219416"/>
            <a:ext cx="10111666" cy="4054383"/>
          </a:xfrm>
        </p:spPr>
        <p:txBody>
          <a:bodyPr/>
          <a:lstStyle/>
          <a:p>
            <a:pPr marL="342900" lvl="0" indent="-342900" defTabSz="914400">
              <a:spcBef>
                <a:spcPts val="0"/>
              </a:spcBef>
              <a:spcAft>
                <a:spcPts val="1200"/>
              </a:spcAft>
              <a:buClrTx/>
              <a:buSzTx/>
              <a:buFont typeface="Arial" pitchFamily="34" charset="0"/>
              <a:buChar char="•"/>
            </a:pPr>
            <a:r>
              <a:rPr lang="fr-FR" altLang="en-US" sz="2400" b="1" dirty="0">
                <a:solidFill>
                  <a:srgbClr val="0B2265"/>
                </a:solidFill>
              </a:rPr>
              <a:t>Pouvez-vous démontrer où vous avez obtenu chaque adresse électronique?</a:t>
            </a:r>
          </a:p>
          <a:p>
            <a:pPr marL="742950" lvl="1" indent="-285750" defTabSz="914400">
              <a:spcBef>
                <a:spcPts val="0"/>
              </a:spcBef>
              <a:spcAft>
                <a:spcPts val="1200"/>
              </a:spcAft>
              <a:buClrTx/>
              <a:buSzTx/>
              <a:buFont typeface="Arial" pitchFamily="34" charset="0"/>
              <a:buChar char="•"/>
            </a:pPr>
            <a:r>
              <a:rPr lang="fr-CA" altLang="en-US" sz="2000" dirty="0">
                <a:solidFill>
                  <a:srgbClr val="0B2265"/>
                </a:solidFill>
              </a:rPr>
              <a:t>Vous devez garder la trace de la façon dont vous avez obtenu le consentement de chaque personne à qui vous envoyez des MEC</a:t>
            </a:r>
          </a:p>
          <a:p>
            <a:pPr marL="742950" lvl="1" indent="-285750" defTabSz="914400">
              <a:spcBef>
                <a:spcPts val="0"/>
              </a:spcBef>
              <a:spcAft>
                <a:spcPts val="1200"/>
              </a:spcAft>
              <a:buClrTx/>
              <a:buSzTx/>
              <a:buFont typeface="Arial" pitchFamily="34" charset="0"/>
              <a:buChar char="•"/>
            </a:pPr>
            <a:r>
              <a:rPr lang="fr-CA" altLang="en-US" sz="2000" b="1" dirty="0">
                <a:solidFill>
                  <a:srgbClr val="0B2265"/>
                </a:solidFill>
              </a:rPr>
              <a:t>Note :</a:t>
            </a:r>
            <a:r>
              <a:rPr lang="fr-CA" altLang="en-US" sz="2000" dirty="0">
                <a:solidFill>
                  <a:srgbClr val="0B2265"/>
                </a:solidFill>
              </a:rPr>
              <a:t> On considère qu’un message envoyé pour obtenir un consentement d’envoi de MEC est également un MEC</a:t>
            </a:r>
          </a:p>
          <a:p>
            <a:endParaRPr lang="fr-CA"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52008" y="4732566"/>
            <a:ext cx="1249514" cy="12154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45131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Demandes de consentement exprès</a:t>
            </a:r>
          </a:p>
        </p:txBody>
      </p:sp>
      <p:sp>
        <p:nvSpPr>
          <p:cNvPr id="3" name="Espace réservé du numéro de diapositive 2"/>
          <p:cNvSpPr>
            <a:spLocks noGrp="1"/>
          </p:cNvSpPr>
          <p:nvPr>
            <p:ph type="sldNum" sz="quarter" idx="4"/>
          </p:nvPr>
        </p:nvSpPr>
        <p:spPr/>
        <p:txBody>
          <a:bodyPr/>
          <a:lstStyle/>
          <a:p>
            <a:fld id="{7ED523C7-19E8-B540-9857-8D49DD13762D}" type="slidenum">
              <a:rPr lang="en-CA" smtClean="0"/>
              <a:pPr/>
              <a:t>22</a:t>
            </a:fld>
            <a:endParaRPr lang="en-CA" dirty="0"/>
          </a:p>
        </p:txBody>
      </p:sp>
      <p:sp>
        <p:nvSpPr>
          <p:cNvPr id="4" name="Espace réservé du contenu 3"/>
          <p:cNvSpPr>
            <a:spLocks noGrp="1"/>
          </p:cNvSpPr>
          <p:nvPr>
            <p:ph idx="1"/>
          </p:nvPr>
        </p:nvSpPr>
        <p:spPr>
          <a:xfrm>
            <a:off x="481802" y="1567544"/>
            <a:ext cx="6842276" cy="4706256"/>
          </a:xfrm>
        </p:spPr>
        <p:txBody>
          <a:bodyPr/>
          <a:lstStyle/>
          <a:p>
            <a:pPr marL="342900" lvl="0" indent="-342900" defTabSz="914400">
              <a:lnSpc>
                <a:spcPct val="105000"/>
              </a:lnSpc>
              <a:spcBef>
                <a:spcPts val="0"/>
              </a:spcBef>
              <a:spcAft>
                <a:spcPts val="1000"/>
              </a:spcAft>
              <a:buClrTx/>
              <a:buSzTx/>
              <a:buFont typeface="Arial" pitchFamily="34" charset="0"/>
              <a:buChar char="•"/>
            </a:pPr>
            <a:r>
              <a:rPr lang="fr-CA" altLang="en-US" dirty="0">
                <a:solidFill>
                  <a:srgbClr val="0B2265"/>
                </a:solidFill>
              </a:rPr>
              <a:t>Peuvent être obtenues oralement ou par écrit</a:t>
            </a:r>
          </a:p>
          <a:p>
            <a:pPr marL="342900" lvl="0" indent="-342900" defTabSz="914400">
              <a:lnSpc>
                <a:spcPct val="105000"/>
              </a:lnSpc>
              <a:spcBef>
                <a:spcPts val="0"/>
              </a:spcBef>
              <a:spcAft>
                <a:spcPts val="1000"/>
              </a:spcAft>
              <a:buClrTx/>
              <a:buSzTx/>
              <a:buFont typeface="Arial" pitchFamily="34" charset="0"/>
              <a:buChar char="•"/>
            </a:pPr>
            <a:r>
              <a:rPr lang="fr-CA" altLang="en-US" dirty="0">
                <a:solidFill>
                  <a:srgbClr val="0B2265"/>
                </a:solidFill>
              </a:rPr>
              <a:t>Doivent être présentées à part (c.-à-d. non pas enfouies dans les conditions d’utilisation)</a:t>
            </a:r>
          </a:p>
          <a:p>
            <a:pPr marL="342900" lvl="0" indent="-342900" defTabSz="914400">
              <a:lnSpc>
                <a:spcPct val="105000"/>
              </a:lnSpc>
              <a:spcBef>
                <a:spcPts val="0"/>
              </a:spcBef>
              <a:spcAft>
                <a:spcPts val="1000"/>
              </a:spcAft>
              <a:buClrTx/>
              <a:buSzTx/>
              <a:buFont typeface="Arial" pitchFamily="34" charset="0"/>
              <a:buChar char="•"/>
            </a:pPr>
            <a:r>
              <a:rPr lang="fr-CA" altLang="en-US" dirty="0">
                <a:solidFill>
                  <a:srgbClr val="0B2265"/>
                </a:solidFill>
              </a:rPr>
              <a:t>Doivent inclure :</a:t>
            </a:r>
          </a:p>
          <a:p>
            <a:pPr marL="719138" lvl="1" indent="-363538" defTabSz="914400">
              <a:lnSpc>
                <a:spcPct val="105000"/>
              </a:lnSpc>
              <a:spcBef>
                <a:spcPts val="0"/>
              </a:spcBef>
              <a:spcAft>
                <a:spcPts val="1000"/>
              </a:spcAft>
              <a:buClrTx/>
              <a:buSzTx/>
              <a:buFont typeface="Arial" pitchFamily="34" charset="0"/>
              <a:buChar char="•"/>
            </a:pPr>
            <a:r>
              <a:rPr lang="fr-CA" altLang="en-US" sz="2000" dirty="0">
                <a:solidFill>
                  <a:srgbClr val="0B2265"/>
                </a:solidFill>
              </a:rPr>
              <a:t>les raisons pour lesquelles le consentement est demandé</a:t>
            </a:r>
          </a:p>
          <a:p>
            <a:pPr marL="719138" lvl="1" indent="-363538" defTabSz="914400">
              <a:lnSpc>
                <a:spcPct val="105000"/>
              </a:lnSpc>
              <a:spcBef>
                <a:spcPts val="0"/>
              </a:spcBef>
              <a:spcAft>
                <a:spcPts val="1000"/>
              </a:spcAft>
              <a:buClrTx/>
              <a:buSzTx/>
              <a:buFont typeface="Arial" pitchFamily="34" charset="0"/>
              <a:buChar char="•"/>
            </a:pPr>
            <a:r>
              <a:rPr lang="fr-CA" altLang="en-US" sz="2000" dirty="0">
                <a:solidFill>
                  <a:srgbClr val="0B2265"/>
                </a:solidFill>
              </a:rPr>
              <a:t>l’identité du demandeur</a:t>
            </a:r>
          </a:p>
          <a:p>
            <a:pPr marL="719138" lvl="1" indent="-363538" defTabSz="914400">
              <a:lnSpc>
                <a:spcPct val="105000"/>
              </a:lnSpc>
              <a:spcBef>
                <a:spcPts val="0"/>
              </a:spcBef>
              <a:spcAft>
                <a:spcPts val="1000"/>
              </a:spcAft>
              <a:buClrTx/>
              <a:buSzTx/>
              <a:buFont typeface="Arial" pitchFamily="34" charset="0"/>
              <a:buChar char="•"/>
            </a:pPr>
            <a:r>
              <a:rPr lang="fr-CA" altLang="en-US" sz="2000" dirty="0">
                <a:solidFill>
                  <a:srgbClr val="0B2265"/>
                </a:solidFill>
              </a:rPr>
              <a:t>tous autres noms commerciaux</a:t>
            </a:r>
          </a:p>
          <a:p>
            <a:pPr marL="719138" lvl="1" indent="-363538" defTabSz="914400">
              <a:lnSpc>
                <a:spcPct val="105000"/>
              </a:lnSpc>
              <a:spcBef>
                <a:spcPts val="0"/>
              </a:spcBef>
              <a:spcAft>
                <a:spcPts val="1000"/>
              </a:spcAft>
              <a:buClrTx/>
              <a:buSzTx/>
              <a:buFont typeface="Arial" pitchFamily="34" charset="0"/>
              <a:buChar char="•"/>
            </a:pPr>
            <a:r>
              <a:rPr lang="fr-CA" altLang="en-US" sz="2000" dirty="0">
                <a:solidFill>
                  <a:srgbClr val="0B2265"/>
                </a:solidFill>
              </a:rPr>
              <a:t>les coordonnées (adresse/case postale et un des moyens suivants  : Numéro de téléphone, adresse courriel ou Web)</a:t>
            </a:r>
          </a:p>
          <a:p>
            <a:pPr marL="719138" lvl="1" indent="-363538" defTabSz="914400">
              <a:lnSpc>
                <a:spcPct val="105000"/>
              </a:lnSpc>
              <a:spcBef>
                <a:spcPts val="0"/>
              </a:spcBef>
              <a:spcAft>
                <a:spcPts val="1000"/>
              </a:spcAft>
              <a:buClrTx/>
              <a:buSzTx/>
              <a:buFont typeface="Arial" pitchFamily="34" charset="0"/>
              <a:buChar char="•"/>
            </a:pPr>
            <a:r>
              <a:rPr lang="fr-CA" altLang="en-US" sz="2000" dirty="0">
                <a:solidFill>
                  <a:srgbClr val="0B2265"/>
                </a:solidFill>
              </a:rPr>
              <a:t>un énoncé stipulant que la personne peut se désabonner</a:t>
            </a:r>
          </a:p>
          <a:p>
            <a:endParaRPr lang="fr-CA" dirty="0"/>
          </a:p>
        </p:txBody>
      </p:sp>
      <p:sp>
        <p:nvSpPr>
          <p:cNvPr id="5" name="ZoneTexte 4"/>
          <p:cNvSpPr txBox="1"/>
          <p:nvPr/>
        </p:nvSpPr>
        <p:spPr>
          <a:xfrm>
            <a:off x="7324078" y="1980567"/>
            <a:ext cx="4465468" cy="1865126"/>
          </a:xfrm>
          <a:prstGeom prst="rect">
            <a:avLst/>
          </a:prstGeom>
          <a:noFill/>
        </p:spPr>
        <p:txBody>
          <a:bodyPr wrap="square" rtlCol="0">
            <a:spAutoFit/>
          </a:bodyPr>
          <a:lstStyle/>
          <a:p>
            <a:pPr lvl="1" defTabSz="914400">
              <a:lnSpc>
                <a:spcPct val="120000"/>
              </a:lnSpc>
              <a:spcAft>
                <a:spcPts val="1200"/>
              </a:spcAft>
            </a:pPr>
            <a:r>
              <a:rPr lang="fr-FR" altLang="en-US" sz="1600" b="1" u="sng" dirty="0">
                <a:solidFill>
                  <a:schemeClr val="accent2"/>
                </a:solidFill>
                <a:latin typeface="Calibri" panose="020F0502020204030204" pitchFamily="34" charset="0"/>
                <a:cs typeface="Calibri" panose="020F0502020204030204" pitchFamily="34" charset="0"/>
              </a:rPr>
              <a:t>Note</a:t>
            </a:r>
            <a:r>
              <a:rPr lang="fr-FR" altLang="en-US" sz="1600" b="1" dirty="0">
                <a:solidFill>
                  <a:schemeClr val="accent2"/>
                </a:solidFill>
                <a:latin typeface="Calibri" panose="020F0502020204030204" pitchFamily="34" charset="0"/>
                <a:cs typeface="Calibri" panose="020F0502020204030204" pitchFamily="34" charset="0"/>
              </a:rPr>
              <a:t> : Les demandes de consentement présentées avant l’entrée en vigueur de la LCAP </a:t>
            </a:r>
            <a:r>
              <a:rPr lang="fr-FR" altLang="en-US" sz="1600" b="1" u="sng" dirty="0">
                <a:solidFill>
                  <a:schemeClr val="accent2"/>
                </a:solidFill>
                <a:latin typeface="Calibri" panose="020F0502020204030204" pitchFamily="34" charset="0"/>
                <a:cs typeface="Calibri" panose="020F0502020204030204" pitchFamily="34" charset="0"/>
              </a:rPr>
              <a:t>ne sont pas </a:t>
            </a:r>
            <a:r>
              <a:rPr lang="fr-FR" altLang="en-US" sz="1600" b="1" dirty="0">
                <a:solidFill>
                  <a:schemeClr val="accent2"/>
                </a:solidFill>
                <a:latin typeface="Calibri" panose="020F0502020204030204" pitchFamily="34" charset="0"/>
                <a:cs typeface="Calibri" panose="020F0502020204030204" pitchFamily="34" charset="0"/>
              </a:rPr>
              <a:t>soumises aux exigences de forme et de contenu de la LCAP, mais elles </a:t>
            </a:r>
            <a:r>
              <a:rPr lang="fr-FR" altLang="en-US" sz="1600" b="1" u="sng" dirty="0">
                <a:solidFill>
                  <a:schemeClr val="accent2"/>
                </a:solidFill>
                <a:latin typeface="Calibri" panose="020F0502020204030204" pitchFamily="34" charset="0"/>
                <a:cs typeface="Calibri" panose="020F0502020204030204" pitchFamily="34" charset="0"/>
              </a:rPr>
              <a:t>doivent </a:t>
            </a:r>
            <a:r>
              <a:rPr lang="fr-FR" altLang="en-US" sz="1600" b="1" dirty="0">
                <a:solidFill>
                  <a:schemeClr val="accent2"/>
                </a:solidFill>
                <a:latin typeface="Calibri" panose="020F0502020204030204" pitchFamily="34" charset="0"/>
                <a:cs typeface="Calibri" panose="020F0502020204030204" pitchFamily="34" charset="0"/>
              </a:rPr>
              <a:t>respecter les critères du CRTC en vue d’un consentement exprès acceptable</a:t>
            </a:r>
            <a:endParaRPr lang="en-CA" sz="1600" b="1" dirty="0">
              <a:solidFill>
                <a:schemeClr val="accent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66604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ltLang="en-US" dirty="0">
                <a:solidFill>
                  <a:srgbClr val="002060"/>
                </a:solidFill>
              </a:rPr>
              <a:t>Demandes de consentement exprès</a:t>
            </a:r>
            <a:endParaRPr lang="en-US" dirty="0">
              <a:solidFill>
                <a:srgbClr val="002060"/>
              </a:solidFill>
            </a:endParaRPr>
          </a:p>
        </p:txBody>
      </p:sp>
      <p:sp>
        <p:nvSpPr>
          <p:cNvPr id="3" name="Slide Number Placeholder 2"/>
          <p:cNvSpPr>
            <a:spLocks noGrp="1"/>
          </p:cNvSpPr>
          <p:nvPr>
            <p:ph type="sldNum" sz="quarter" idx="4"/>
          </p:nvPr>
        </p:nvSpPr>
        <p:spPr/>
        <p:txBody>
          <a:bodyPr/>
          <a:lstStyle/>
          <a:p>
            <a:fld id="{7ED523C7-19E8-B540-9857-8D49DD13762D}" type="slidenum">
              <a:rPr lang="en-CA" smtClean="0"/>
              <a:pPr/>
              <a:t>23</a:t>
            </a:fld>
            <a:endParaRPr lang="en-CA" dirty="0"/>
          </a:p>
        </p:txBody>
      </p:sp>
      <p:pic>
        <p:nvPicPr>
          <p:cNvPr id="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53139" y="1626668"/>
            <a:ext cx="4953000" cy="440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88414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 </a:t>
            </a:r>
            <a:endParaRPr lang="en-US" dirty="0"/>
          </a:p>
        </p:txBody>
      </p:sp>
      <p:sp>
        <p:nvSpPr>
          <p:cNvPr id="3" name="Slide Number Placeholder 2"/>
          <p:cNvSpPr>
            <a:spLocks noGrp="1"/>
          </p:cNvSpPr>
          <p:nvPr>
            <p:ph type="sldNum" sz="quarter" idx="4"/>
          </p:nvPr>
        </p:nvSpPr>
        <p:spPr/>
        <p:txBody>
          <a:bodyPr/>
          <a:lstStyle/>
          <a:p>
            <a:fld id="{7ED523C7-19E8-B540-9857-8D49DD13762D}" type="slidenum">
              <a:rPr lang="en-CA" smtClean="0"/>
              <a:pPr/>
              <a:t>24</a:t>
            </a:fld>
            <a:endParaRPr lang="en-CA" dirty="0"/>
          </a:p>
        </p:txBody>
      </p:sp>
      <p:sp>
        <p:nvSpPr>
          <p:cNvPr id="5" name="Title 1"/>
          <p:cNvSpPr txBox="1">
            <a:spLocks/>
          </p:cNvSpPr>
          <p:nvPr/>
        </p:nvSpPr>
        <p:spPr>
          <a:xfrm>
            <a:off x="2203029" y="3239290"/>
            <a:ext cx="7772400" cy="1362075"/>
          </a:xfrm>
          <a:prstGeom prst="rect">
            <a:avLst/>
          </a:prstGeom>
        </p:spPr>
        <p:txBody>
          <a:bodyPr vert="horz" lIns="91440" tIns="45720" rIns="91440" bIns="45720" rtlCol="0" anchor="t">
            <a:normAutofit/>
          </a:bodyPr>
          <a:lstStyle>
            <a:lvl1pPr marL="538163" indent="-538163" algn="l" defTabSz="914400" rtl="0" eaLnBrk="1" latinLnBrk="0" hangingPunct="1">
              <a:spcBef>
                <a:spcPct val="0"/>
              </a:spcBef>
              <a:buNone/>
              <a:tabLst>
                <a:tab pos="539750" algn="l"/>
              </a:tabLst>
              <a:defRPr sz="3200" b="1" kern="1200" cap="none">
                <a:solidFill>
                  <a:srgbClr val="0B2265"/>
                </a:solidFill>
                <a:latin typeface="Calibri" panose="020F0502020204030204" pitchFamily="34" charset="0"/>
                <a:ea typeface="+mj-ea"/>
                <a:cs typeface="Calibri" panose="020F0502020204030204" pitchFamily="34" charset="0"/>
              </a:defRPr>
            </a:lvl1pPr>
          </a:lstStyle>
          <a:p>
            <a:pPr marL="538163" marR="0" lvl="0" indent="-538163" algn="ctr" defTabSz="914400" rtl="0" eaLnBrk="1" fontAlgn="auto" latinLnBrk="0" hangingPunct="1">
              <a:lnSpc>
                <a:spcPct val="100000"/>
              </a:lnSpc>
              <a:spcBef>
                <a:spcPct val="0"/>
              </a:spcBef>
              <a:spcAft>
                <a:spcPts val="0"/>
              </a:spcAft>
              <a:buClrTx/>
              <a:buSzTx/>
              <a:buFontTx/>
              <a:buNone/>
              <a:tabLst>
                <a:tab pos="539750" algn="l"/>
              </a:tabLst>
              <a:defRPr/>
            </a:pPr>
            <a:r>
              <a:rPr kumimoji="0" lang="fr-CA" altLang="en-US" sz="3200" b="1" i="0" u="none" strike="noStrike" kern="1200" cap="none" spc="0" normalizeH="0" baseline="0" noProof="0" dirty="0">
                <a:ln>
                  <a:noFill/>
                </a:ln>
                <a:solidFill>
                  <a:srgbClr val="0B2265"/>
                </a:solidFill>
                <a:effectLst/>
                <a:uLnTx/>
                <a:uFillTx/>
                <a:latin typeface="Calibri" panose="020F0502020204030204" pitchFamily="34" charset="0"/>
                <a:ea typeface="+mj-ea"/>
                <a:cs typeface="Calibri" panose="020F0502020204030204" pitchFamily="34" charset="0"/>
              </a:rPr>
              <a:t>Consentement </a:t>
            </a:r>
            <a:r>
              <a:rPr kumimoji="0" lang="fr-CA" altLang="en-US" sz="3200" b="1" i="0" u="sng" strike="noStrike" kern="1200" cap="none" spc="0" normalizeH="0" baseline="0" noProof="0" dirty="0">
                <a:ln>
                  <a:noFill/>
                </a:ln>
                <a:solidFill>
                  <a:srgbClr val="0B2265"/>
                </a:solidFill>
                <a:effectLst/>
                <a:uLnTx/>
                <a:uFillTx/>
                <a:latin typeface="Calibri" panose="020F0502020204030204" pitchFamily="34" charset="0"/>
                <a:ea typeface="+mj-ea"/>
                <a:cs typeface="Calibri" panose="020F0502020204030204" pitchFamily="34" charset="0"/>
              </a:rPr>
              <a:t>implicite</a:t>
            </a:r>
          </a:p>
        </p:txBody>
      </p:sp>
    </p:spTree>
    <p:extLst>
      <p:ext uri="{BB962C8B-B14F-4D97-AF65-F5344CB8AC3E}">
        <p14:creationId xmlns:p14="http://schemas.microsoft.com/office/powerpoint/2010/main" val="9869158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ltLang="en-US" dirty="0">
                <a:solidFill>
                  <a:srgbClr val="002060"/>
                </a:solidFill>
              </a:rPr>
              <a:t>Ai-je obtenu le consentement? </a:t>
            </a:r>
            <a:endParaRPr lang="en-US" dirty="0">
              <a:solidFill>
                <a:srgbClr val="002060"/>
              </a:solidFill>
            </a:endParaRPr>
          </a:p>
        </p:txBody>
      </p:sp>
      <p:sp>
        <p:nvSpPr>
          <p:cNvPr id="3" name="Slide Number Placeholder 2"/>
          <p:cNvSpPr>
            <a:spLocks noGrp="1"/>
          </p:cNvSpPr>
          <p:nvPr>
            <p:ph type="sldNum" sz="quarter" idx="4"/>
          </p:nvPr>
        </p:nvSpPr>
        <p:spPr/>
        <p:txBody>
          <a:bodyPr/>
          <a:lstStyle/>
          <a:p>
            <a:fld id="{7ED523C7-19E8-B540-9857-8D49DD13762D}" type="slidenum">
              <a:rPr lang="en-CA" smtClean="0"/>
              <a:pPr/>
              <a:t>25</a:t>
            </a:fld>
            <a:endParaRPr lang="en-CA" dirty="0"/>
          </a:p>
        </p:txBody>
      </p:sp>
      <p:sp>
        <p:nvSpPr>
          <p:cNvPr id="4" name="Content Placeholder 3"/>
          <p:cNvSpPr>
            <a:spLocks noGrp="1"/>
          </p:cNvSpPr>
          <p:nvPr>
            <p:ph idx="1"/>
          </p:nvPr>
        </p:nvSpPr>
        <p:spPr>
          <a:xfrm>
            <a:off x="457200" y="1436285"/>
            <a:ext cx="11016074" cy="4639252"/>
          </a:xfrm>
        </p:spPr>
        <p:txBody>
          <a:bodyPr/>
          <a:lstStyle/>
          <a:p>
            <a:r>
              <a:rPr lang="en-CA" dirty="0"/>
              <a:t> </a:t>
            </a:r>
            <a:endParaRPr lang="en-US" dirty="0"/>
          </a:p>
        </p:txBody>
      </p:sp>
      <p:sp>
        <p:nvSpPr>
          <p:cNvPr id="5" name="Content Placeholder 2"/>
          <p:cNvSpPr txBox="1">
            <a:spLocks/>
          </p:cNvSpPr>
          <p:nvPr/>
        </p:nvSpPr>
        <p:spPr>
          <a:xfrm>
            <a:off x="457200" y="1436285"/>
            <a:ext cx="8229600" cy="4440988"/>
          </a:xfrm>
          <a:prstGeom prst="rect">
            <a:avLst/>
          </a:prstGeom>
        </p:spPr>
        <p:txBody>
          <a:bodyPr vert="horz" lIns="91440" tIns="45720" rIns="91440" bIns="45720" rtlCol="0">
            <a:normAutofit/>
          </a:bodyPr>
          <a:lstStyle>
            <a:lvl1pPr marL="342900" indent="-342900" algn="l" defTabSz="914400" rtl="0" eaLnBrk="1" latinLnBrk="0" hangingPunct="1">
              <a:spcBef>
                <a:spcPts val="0"/>
              </a:spcBef>
              <a:spcAft>
                <a:spcPts val="1200"/>
              </a:spcAft>
              <a:buFont typeface="Arial" pitchFamily="34" charset="0"/>
              <a:buChar char="•"/>
              <a:defRPr sz="2400" b="0" kern="1200">
                <a:solidFill>
                  <a:srgbClr val="0B2265"/>
                </a:solidFill>
                <a:latin typeface="Calibri" panose="020F0502020204030204" pitchFamily="34" charset="0"/>
                <a:ea typeface="+mn-ea"/>
                <a:cs typeface="Calibri" panose="020F0502020204030204" pitchFamily="34" charset="0"/>
              </a:defRPr>
            </a:lvl1pPr>
            <a:lvl2pPr marL="742950" indent="-285750" algn="l" defTabSz="914400" rtl="0" eaLnBrk="1" latinLnBrk="0" hangingPunct="1">
              <a:spcBef>
                <a:spcPts val="0"/>
              </a:spcBef>
              <a:spcAft>
                <a:spcPts val="1200"/>
              </a:spcAft>
              <a:buFont typeface="Arial" pitchFamily="34" charset="0"/>
              <a:buChar char="•"/>
              <a:defRPr sz="1800" kern="1200">
                <a:solidFill>
                  <a:srgbClr val="0B2265"/>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ts val="0"/>
              </a:spcBef>
              <a:spcAft>
                <a:spcPts val="1200"/>
              </a:spcAft>
              <a:buFont typeface="Arial" pitchFamily="34" charset="0"/>
              <a:buChar char="•"/>
              <a:defRPr sz="1800" kern="1200">
                <a:solidFill>
                  <a:srgbClr val="0B2265"/>
                </a:solidFill>
                <a:latin typeface="Calibri" panose="020F0502020204030204" pitchFamily="34" charset="0"/>
                <a:ea typeface="+mn-ea"/>
                <a:cs typeface="Calibri" panose="020F0502020204030204" pitchFamily="34" charset="0"/>
              </a:defRPr>
            </a:lvl3pPr>
            <a:lvl4pPr marL="1657350" indent="-285750" algn="l" defTabSz="914400" rtl="0" eaLnBrk="1" latinLnBrk="0" hangingPunct="1">
              <a:spcBef>
                <a:spcPts val="0"/>
              </a:spcBef>
              <a:spcAft>
                <a:spcPts val="1200"/>
              </a:spcAft>
              <a:buFont typeface="Arial" pitchFamily="34" charset="0"/>
              <a:buChar char="•"/>
              <a:defRPr sz="1800" kern="1200">
                <a:solidFill>
                  <a:srgbClr val="0B2265"/>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ts val="0"/>
              </a:spcBef>
              <a:spcAft>
                <a:spcPts val="1200"/>
              </a:spcAft>
              <a:buFont typeface="Arial" pitchFamily="34" charset="0"/>
              <a:buChar char="•"/>
              <a:defRPr sz="1800" kern="1200">
                <a:solidFill>
                  <a:srgbClr val="0B2265"/>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1800" kern="1200">
                <a:solidFill>
                  <a:srgbClr val="0B2265"/>
                </a:solidFill>
                <a:latin typeface="Arial" pitchFamily="34" charset="0"/>
                <a:ea typeface="+mn-ea"/>
                <a:cs typeface="Arial" pitchFamily="34" charset="0"/>
              </a:defRPr>
            </a:lvl6pPr>
            <a:lvl7pPr marL="2971800" indent="-228600" algn="l" defTabSz="914400" rtl="0" eaLnBrk="1" latinLnBrk="0" hangingPunct="1">
              <a:spcBef>
                <a:spcPct val="20000"/>
              </a:spcBef>
              <a:buFont typeface="Arial" pitchFamily="34" charset="0"/>
              <a:buChar char="•"/>
              <a:defRPr sz="1800" kern="1200">
                <a:solidFill>
                  <a:srgbClr val="0B2265"/>
                </a:solidFill>
                <a:latin typeface="Arial" pitchFamily="34" charset="0"/>
                <a:ea typeface="+mn-ea"/>
                <a:cs typeface="Arial" pitchFamily="34" charset="0"/>
              </a:defRPr>
            </a:lvl7pPr>
            <a:lvl8pPr marL="3429000" indent="-228600" algn="l" defTabSz="914400" rtl="0" eaLnBrk="1" latinLnBrk="0" hangingPunct="1">
              <a:spcBef>
                <a:spcPct val="20000"/>
              </a:spcBef>
              <a:buFont typeface="Arial" pitchFamily="34" charset="0"/>
              <a:buChar char="•"/>
              <a:defRPr sz="1800" kern="1200">
                <a:solidFill>
                  <a:srgbClr val="0B2265"/>
                </a:solidFill>
                <a:latin typeface="Arial" pitchFamily="34" charset="0"/>
                <a:ea typeface="+mn-ea"/>
                <a:cs typeface="Arial" pitchFamily="34" charset="0"/>
              </a:defRPr>
            </a:lvl8pPr>
            <a:lvl9pPr marL="3886200" indent="-228600" algn="l" defTabSz="914400" rtl="0" eaLnBrk="1" latinLnBrk="0" hangingPunct="1">
              <a:spcBef>
                <a:spcPct val="20000"/>
              </a:spcBef>
              <a:buFont typeface="Arial" pitchFamily="34" charset="0"/>
              <a:buChar char="•"/>
              <a:defRPr sz="1800" kern="1200">
                <a:solidFill>
                  <a:srgbClr val="0B2265"/>
                </a:solidFill>
                <a:latin typeface="Arial" pitchFamily="34" charset="0"/>
                <a:ea typeface="+mn-ea"/>
                <a:cs typeface="Arial" pitchFamily="34" charset="0"/>
              </a:defRPr>
            </a:lvl9pPr>
          </a:lstStyle>
          <a:p>
            <a:pPr marL="342900" marR="0" lvl="0" indent="-342900" algn="l" defTabSz="914400" rtl="0" eaLnBrk="1" fontAlgn="auto" latinLnBrk="0" hangingPunct="1">
              <a:lnSpc>
                <a:spcPct val="100000"/>
              </a:lnSpc>
              <a:spcBef>
                <a:spcPts val="0"/>
              </a:spcBef>
              <a:spcAft>
                <a:spcPts val="1200"/>
              </a:spcAft>
              <a:buClrTx/>
              <a:buSzTx/>
              <a:buFont typeface="Arial" pitchFamily="34" charset="0"/>
              <a:buChar char="•"/>
              <a:tabLst/>
              <a:defRPr/>
            </a:pPr>
            <a:r>
              <a:rPr kumimoji="0" lang="fr-CA" altLang="en-US" sz="2000" b="1" i="0" u="none" strike="noStrike" kern="1200" cap="none" spc="0" normalizeH="0" baseline="0" noProof="0" dirty="0">
                <a:ln>
                  <a:noFill/>
                </a:ln>
                <a:solidFill>
                  <a:srgbClr val="0B2265"/>
                </a:solidFill>
                <a:effectLst/>
                <a:uLnTx/>
                <a:uFillTx/>
                <a:latin typeface="Calibri" panose="020F0502020204030204" pitchFamily="34" charset="0"/>
                <a:cs typeface="Calibri" panose="020F0502020204030204" pitchFamily="34" charset="0"/>
              </a:rPr>
              <a:t>Consentement implicite</a:t>
            </a:r>
          </a:p>
          <a:p>
            <a:pPr marL="742950" marR="0" lvl="1" indent="-285750" algn="l" defTabSz="914400" rtl="0" eaLnBrk="1" fontAlgn="auto" latinLnBrk="0" hangingPunct="1">
              <a:lnSpc>
                <a:spcPct val="100000"/>
              </a:lnSpc>
              <a:spcBef>
                <a:spcPts val="0"/>
              </a:spcBef>
              <a:spcAft>
                <a:spcPts val="1200"/>
              </a:spcAft>
              <a:buClrTx/>
              <a:buSzTx/>
              <a:buFont typeface="Arial" pitchFamily="34" charset="0"/>
              <a:buChar char="•"/>
              <a:tabLst/>
              <a:defRPr/>
            </a:pPr>
            <a:r>
              <a:rPr kumimoji="0" lang="fr-CA" altLang="en-US" sz="2000" b="0" i="0" u="none" strike="noStrike" kern="1200" cap="none" spc="0" normalizeH="0" baseline="0" noProof="0" dirty="0">
                <a:ln>
                  <a:noFill/>
                </a:ln>
                <a:solidFill>
                  <a:srgbClr val="0B2265"/>
                </a:solidFill>
                <a:effectLst/>
                <a:uLnTx/>
                <a:uFillTx/>
                <a:latin typeface="Calibri" panose="020F0502020204030204" pitchFamily="34" charset="0"/>
                <a:cs typeface="Calibri" panose="020F0502020204030204" pitchFamily="34" charset="0"/>
              </a:rPr>
              <a:t>Pouvez-vous prouver que vous avez une </a:t>
            </a:r>
            <a:r>
              <a:rPr kumimoji="0" lang="fr-CA" altLang="en-US" sz="2000" b="1" i="0" u="none" strike="noStrike" kern="1200" cap="none" spc="0" normalizeH="0" baseline="0" noProof="0" dirty="0">
                <a:ln>
                  <a:noFill/>
                </a:ln>
                <a:solidFill>
                  <a:srgbClr val="0B2265"/>
                </a:solidFill>
                <a:effectLst/>
                <a:uLnTx/>
                <a:uFillTx/>
                <a:latin typeface="Calibri" panose="020F0502020204030204" pitchFamily="34" charset="0"/>
                <a:cs typeface="Calibri" panose="020F0502020204030204" pitchFamily="34" charset="0"/>
              </a:rPr>
              <a:t>véritable relation d’affaires ou privée</a:t>
            </a:r>
            <a:r>
              <a:rPr kumimoji="0" lang="fr-CA" altLang="en-US" sz="2000" b="0" i="0" u="none" strike="noStrike" kern="1200" cap="none" spc="0" normalizeH="0" baseline="0" noProof="0" dirty="0">
                <a:ln>
                  <a:noFill/>
                </a:ln>
                <a:solidFill>
                  <a:srgbClr val="0B2265"/>
                </a:solidFill>
                <a:effectLst/>
                <a:uLnTx/>
                <a:uFillTx/>
                <a:latin typeface="Calibri" panose="020F0502020204030204" pitchFamily="34" charset="0"/>
                <a:cs typeface="Calibri" panose="020F0502020204030204" pitchFamily="34" charset="0"/>
              </a:rPr>
              <a:t>?</a:t>
            </a:r>
          </a:p>
          <a:p>
            <a:pPr marL="1143000" marR="0" lvl="2" indent="-228600" algn="l" defTabSz="914400" rtl="0" eaLnBrk="1" fontAlgn="auto" latinLnBrk="0" hangingPunct="1">
              <a:lnSpc>
                <a:spcPct val="100000"/>
              </a:lnSpc>
              <a:spcBef>
                <a:spcPts val="0"/>
              </a:spcBef>
              <a:spcAft>
                <a:spcPts val="1200"/>
              </a:spcAft>
              <a:buClrTx/>
              <a:buSzTx/>
              <a:buFont typeface="Arial" pitchFamily="34" charset="0"/>
              <a:buChar char="•"/>
              <a:tabLst/>
              <a:defRPr/>
            </a:pPr>
            <a:r>
              <a:rPr kumimoji="0" lang="fr-CA" altLang="ja-JP" sz="2000" b="0" i="0" u="none" strike="noStrike" kern="1200" cap="none" spc="0" normalizeH="0" baseline="0" noProof="0" dirty="0">
                <a:ln>
                  <a:noFill/>
                </a:ln>
                <a:solidFill>
                  <a:srgbClr val="0B2265"/>
                </a:solidFill>
                <a:effectLst/>
                <a:uLnTx/>
                <a:uFillTx/>
                <a:latin typeface="Calibri" panose="020F0502020204030204" pitchFamily="34" charset="0"/>
                <a:ea typeface="ＭＳ Ｐゴシック" panose="020B0600070205080204" pitchFamily="34" charset="-128"/>
                <a:cs typeface="Calibri" panose="020F0502020204030204" pitchFamily="34" charset="0"/>
              </a:rPr>
              <a:t>toute relation de moins de 2 ans</a:t>
            </a:r>
          </a:p>
          <a:p>
            <a:pPr marL="1143000" marR="0" lvl="2" indent="-228600" algn="l" defTabSz="914400" rtl="0" eaLnBrk="1" fontAlgn="auto" latinLnBrk="0" hangingPunct="1">
              <a:lnSpc>
                <a:spcPct val="100000"/>
              </a:lnSpc>
              <a:spcBef>
                <a:spcPts val="0"/>
              </a:spcBef>
              <a:spcAft>
                <a:spcPts val="1200"/>
              </a:spcAft>
              <a:buClrTx/>
              <a:buSzTx/>
              <a:buFont typeface="Arial" pitchFamily="34" charset="0"/>
              <a:buChar char="•"/>
              <a:tabLst/>
              <a:defRPr/>
            </a:pPr>
            <a:r>
              <a:rPr kumimoji="0" lang="fr-CA" altLang="ja-JP" sz="2000" b="0" i="0" u="none" strike="noStrike" kern="1200" cap="none" spc="0" normalizeH="0" baseline="0" noProof="0" dirty="0">
                <a:ln>
                  <a:noFill/>
                </a:ln>
                <a:solidFill>
                  <a:srgbClr val="0B2265"/>
                </a:solidFill>
                <a:effectLst/>
                <a:uLnTx/>
                <a:uFillTx/>
                <a:latin typeface="Calibri" panose="020F0502020204030204" pitchFamily="34" charset="0"/>
                <a:ea typeface="ＭＳ Ｐゴシック" panose="020B0600070205080204" pitchFamily="34" charset="-128"/>
                <a:cs typeface="Calibri" panose="020F0502020204030204" pitchFamily="34" charset="0"/>
              </a:rPr>
              <a:t>ou une demande (d’affaires) au cours des 6 derniers mois</a:t>
            </a:r>
            <a:endParaRPr kumimoji="0" lang="fr-CA" altLang="en-US" sz="2000" b="0" i="0" u="none" strike="noStrike" kern="1200" cap="none" spc="0" normalizeH="0" baseline="0" noProof="0" dirty="0">
              <a:ln>
                <a:noFill/>
              </a:ln>
              <a:solidFill>
                <a:srgbClr val="0B2265"/>
              </a:solidFill>
              <a:effectLst/>
              <a:uLnTx/>
              <a:uFillTx/>
              <a:latin typeface="Calibri" panose="020F0502020204030204" pitchFamily="34" charset="0"/>
              <a:cs typeface="Calibri" panose="020F0502020204030204" pitchFamily="34" charset="0"/>
            </a:endParaRPr>
          </a:p>
          <a:p>
            <a:pPr marL="742950" marR="0" lvl="1" indent="-285750" algn="l" defTabSz="914400" rtl="0" eaLnBrk="1" fontAlgn="auto" latinLnBrk="0" hangingPunct="1">
              <a:lnSpc>
                <a:spcPct val="100000"/>
              </a:lnSpc>
              <a:spcBef>
                <a:spcPts val="0"/>
              </a:spcBef>
              <a:spcAft>
                <a:spcPts val="1200"/>
              </a:spcAft>
              <a:buClrTx/>
              <a:buSzTx/>
              <a:buFont typeface="Arial" pitchFamily="34" charset="0"/>
              <a:buChar char="•"/>
              <a:tabLst/>
              <a:defRPr/>
            </a:pPr>
            <a:r>
              <a:rPr kumimoji="0" lang="fr-CA" altLang="en-US" sz="2000" b="0" i="0" u="none" strike="noStrike" kern="1200" cap="none" spc="0" normalizeH="0" baseline="0" noProof="0" dirty="0">
                <a:ln>
                  <a:noFill/>
                </a:ln>
                <a:solidFill>
                  <a:srgbClr val="0B2265"/>
                </a:solidFill>
                <a:effectLst/>
                <a:uLnTx/>
                <a:uFillTx/>
                <a:latin typeface="Calibri" panose="020F0502020204030204" pitchFamily="34" charset="0"/>
                <a:cs typeface="Calibri" panose="020F0502020204030204" pitchFamily="34" charset="0"/>
              </a:rPr>
              <a:t>Le destinataire vous </a:t>
            </a:r>
            <a:r>
              <a:rPr kumimoji="0" lang="fr-CA" altLang="en-US" sz="2000" b="0" i="0" u="none" strike="noStrike" kern="1200" cap="none" spc="0" normalizeH="0" baseline="0" noProof="0" dirty="0" err="1">
                <a:ln>
                  <a:noFill/>
                </a:ln>
                <a:solidFill>
                  <a:srgbClr val="0B2265"/>
                </a:solidFill>
                <a:effectLst/>
                <a:uLnTx/>
                <a:uFillTx/>
                <a:latin typeface="Calibri" panose="020F0502020204030204" pitchFamily="34" charset="0"/>
                <a:cs typeface="Calibri" panose="020F0502020204030204" pitchFamily="34" charset="0"/>
              </a:rPr>
              <a:t>a-t-il</a:t>
            </a:r>
            <a:r>
              <a:rPr kumimoji="0" lang="fr-CA" altLang="en-US" sz="2000" b="0" i="0" u="none" strike="noStrike" kern="1200" cap="none" spc="0" normalizeH="0" baseline="0" noProof="0" dirty="0">
                <a:ln>
                  <a:noFill/>
                </a:ln>
                <a:solidFill>
                  <a:srgbClr val="0B2265"/>
                </a:solidFill>
                <a:effectLst/>
                <a:uLnTx/>
                <a:uFillTx/>
                <a:latin typeface="Calibri" panose="020F0502020204030204" pitchFamily="34" charset="0"/>
                <a:cs typeface="Calibri" panose="020F0502020204030204" pitchFamily="34" charset="0"/>
              </a:rPr>
              <a:t> </a:t>
            </a:r>
            <a:r>
              <a:rPr kumimoji="0" lang="fr-CA" altLang="en-US" sz="2000" b="1" i="0" u="none" strike="noStrike" kern="1200" cap="none" spc="0" normalizeH="0" baseline="0" noProof="0" dirty="0">
                <a:ln>
                  <a:noFill/>
                </a:ln>
                <a:solidFill>
                  <a:srgbClr val="0B2265"/>
                </a:solidFill>
                <a:effectLst/>
                <a:uLnTx/>
                <a:uFillTx/>
                <a:latin typeface="Calibri" panose="020F0502020204030204" pitchFamily="34" charset="0"/>
                <a:cs typeface="Calibri" panose="020F0502020204030204" pitchFamily="34" charset="0"/>
              </a:rPr>
              <a:t>communiqué</a:t>
            </a:r>
            <a:r>
              <a:rPr kumimoji="0" lang="fr-CA" altLang="en-US" sz="2000" b="0" i="0" u="none" strike="noStrike" kern="1200" cap="none" spc="0" normalizeH="0" baseline="0" noProof="0" dirty="0">
                <a:ln>
                  <a:noFill/>
                </a:ln>
                <a:solidFill>
                  <a:srgbClr val="0B2265"/>
                </a:solidFill>
                <a:effectLst/>
                <a:uLnTx/>
                <a:uFillTx/>
                <a:latin typeface="Calibri" panose="020F0502020204030204" pitchFamily="34" charset="0"/>
                <a:cs typeface="Calibri" panose="020F0502020204030204" pitchFamily="34" charset="0"/>
              </a:rPr>
              <a:t> son adresse?  </a:t>
            </a:r>
          </a:p>
          <a:p>
            <a:pPr marL="742950" marR="0" lvl="1" indent="-285750" algn="l" defTabSz="914400" rtl="0" eaLnBrk="1" fontAlgn="auto" latinLnBrk="0" hangingPunct="1">
              <a:lnSpc>
                <a:spcPct val="100000"/>
              </a:lnSpc>
              <a:spcBef>
                <a:spcPts val="0"/>
              </a:spcBef>
              <a:spcAft>
                <a:spcPts val="1200"/>
              </a:spcAft>
              <a:buClrTx/>
              <a:buSzTx/>
              <a:buFont typeface="Arial" pitchFamily="34" charset="0"/>
              <a:buChar char="•"/>
              <a:tabLst/>
              <a:defRPr/>
            </a:pPr>
            <a:r>
              <a:rPr kumimoji="0" lang="fr-CA" altLang="en-US" sz="2000" b="1" i="0" u="none" strike="noStrike" kern="1200" cap="none" spc="0" normalizeH="0" baseline="0" noProof="0" dirty="0">
                <a:ln>
                  <a:noFill/>
                </a:ln>
                <a:solidFill>
                  <a:srgbClr val="0B2265"/>
                </a:solidFill>
                <a:effectLst/>
                <a:uLnTx/>
                <a:uFillTx/>
                <a:latin typeface="Calibri" panose="020F0502020204030204" pitchFamily="34" charset="0"/>
                <a:cs typeface="Calibri" panose="020F0502020204030204" pitchFamily="34" charset="0"/>
              </a:rPr>
              <a:t>L’</a:t>
            </a:r>
            <a:r>
              <a:rPr kumimoji="0" lang="fr-CA" altLang="ja-JP" sz="2000" b="1" i="0" u="none" strike="noStrike" kern="1200" cap="none" spc="0" normalizeH="0" baseline="0" noProof="0" dirty="0">
                <a:ln>
                  <a:noFill/>
                </a:ln>
                <a:solidFill>
                  <a:srgbClr val="0B2265"/>
                </a:solidFill>
                <a:effectLst/>
                <a:uLnTx/>
                <a:uFillTx/>
                <a:latin typeface="Calibri" panose="020F0502020204030204" pitchFamily="34" charset="0"/>
                <a:ea typeface="ＭＳ Ｐゴシック" panose="020B0600070205080204" pitchFamily="34" charset="-128"/>
                <a:cs typeface="Calibri" panose="020F0502020204030204" pitchFamily="34" charset="0"/>
              </a:rPr>
              <a:t>adresse est-elle publiée</a:t>
            </a:r>
            <a:r>
              <a:rPr kumimoji="0" lang="fr-CA" altLang="ja-JP" sz="2000" b="0" i="0" u="none" strike="noStrike" kern="1200" cap="none" spc="0" normalizeH="0" baseline="0" noProof="0" dirty="0">
                <a:ln>
                  <a:noFill/>
                </a:ln>
                <a:solidFill>
                  <a:srgbClr val="0B2265"/>
                </a:solidFill>
                <a:effectLst/>
                <a:uLnTx/>
                <a:uFillTx/>
                <a:latin typeface="Calibri" panose="020F0502020204030204" pitchFamily="34" charset="0"/>
                <a:ea typeface="ＭＳ Ｐゴシック" panose="020B0600070205080204" pitchFamily="34" charset="-128"/>
                <a:cs typeface="Calibri" panose="020F0502020204030204" pitchFamily="34" charset="0"/>
              </a:rPr>
              <a:t>? Existe-t-il un énoncé indiquant que le destinataire ne souhaite pas que l</a:t>
            </a:r>
            <a:r>
              <a:rPr kumimoji="0" lang="fr-CA" altLang="en-US" sz="2000" b="0" i="0" u="none" strike="noStrike" kern="1200" cap="none" spc="0" normalizeH="0" baseline="0" noProof="0" dirty="0">
                <a:ln>
                  <a:noFill/>
                </a:ln>
                <a:solidFill>
                  <a:srgbClr val="0B2265"/>
                </a:solidFill>
                <a:effectLst/>
                <a:uLnTx/>
                <a:uFillTx/>
                <a:latin typeface="Calibri" panose="020F0502020204030204" pitchFamily="34" charset="0"/>
                <a:cs typeface="Calibri" panose="020F0502020204030204" pitchFamily="34" charset="0"/>
              </a:rPr>
              <a:t>’</a:t>
            </a:r>
            <a:r>
              <a:rPr kumimoji="0" lang="fr-CA" altLang="ja-JP" sz="2000" b="0" i="0" u="none" strike="noStrike" kern="1200" cap="none" spc="0" normalizeH="0" baseline="0" noProof="0" dirty="0">
                <a:ln>
                  <a:noFill/>
                </a:ln>
                <a:solidFill>
                  <a:srgbClr val="0B2265"/>
                </a:solidFill>
                <a:effectLst/>
                <a:uLnTx/>
                <a:uFillTx/>
                <a:latin typeface="Calibri" panose="020F0502020204030204" pitchFamily="34" charset="0"/>
                <a:ea typeface="ＭＳ Ｐゴシック" panose="020B0600070205080204" pitchFamily="34" charset="-128"/>
                <a:cs typeface="Calibri" panose="020F0502020204030204" pitchFamily="34" charset="0"/>
              </a:rPr>
              <a:t>on communique avec lui?</a:t>
            </a:r>
          </a:p>
          <a:p>
            <a:pPr marL="342900" marR="0" lvl="0" indent="-342900" algn="l" defTabSz="914400" rtl="0" eaLnBrk="1" fontAlgn="auto" latinLnBrk="0" hangingPunct="1">
              <a:lnSpc>
                <a:spcPct val="100000"/>
              </a:lnSpc>
              <a:spcBef>
                <a:spcPts val="0"/>
              </a:spcBef>
              <a:spcAft>
                <a:spcPts val="1200"/>
              </a:spcAft>
              <a:buClrTx/>
              <a:buSzTx/>
              <a:buFont typeface="Arial" pitchFamily="34" charset="0"/>
              <a:buChar char="•"/>
              <a:tabLst/>
              <a:defRPr/>
            </a:pPr>
            <a:endParaRPr kumimoji="0" lang="fr-CA" altLang="en-US" sz="2400" b="0" i="0" u="none" strike="noStrike" kern="1200" cap="none" spc="0" normalizeH="0" baseline="0" noProof="0" dirty="0">
              <a:ln>
                <a:noFill/>
              </a:ln>
              <a:solidFill>
                <a:srgbClr val="0B2265"/>
              </a:solidFill>
              <a:effectLst/>
              <a:uLnTx/>
              <a:uFillTx/>
              <a:latin typeface="Calibri" panose="020F0502020204030204" pitchFamily="34" charset="0"/>
              <a:ea typeface="+mn-ea"/>
              <a:cs typeface="Calibri" panose="020F0502020204030204" pitchFamily="34" charset="0"/>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21855" y="4532233"/>
            <a:ext cx="3155092" cy="203730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 name="Picture 4" descr="http://obiter-dicta.ca/wp-content/uploads/2012/08/Network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6800" y="2531775"/>
            <a:ext cx="1224136"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63734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z="2800" dirty="0">
                <a:solidFill>
                  <a:srgbClr val="002060"/>
                </a:solidFill>
                <a:latin typeface="Calibri"/>
                <a:ea typeface="ＭＳ Ｐゴシック" charset="0"/>
                <a:cs typeface="ＭＳ Ｐゴシック" charset="0"/>
              </a:rPr>
              <a:t>Consentement tacite</a:t>
            </a:r>
            <a:endParaRPr lang="en-US" dirty="0">
              <a:solidFill>
                <a:srgbClr val="002060"/>
              </a:solidFill>
            </a:endParaRPr>
          </a:p>
        </p:txBody>
      </p:sp>
      <p:sp>
        <p:nvSpPr>
          <p:cNvPr id="3" name="Slide Number Placeholder 2"/>
          <p:cNvSpPr>
            <a:spLocks noGrp="1"/>
          </p:cNvSpPr>
          <p:nvPr>
            <p:ph type="sldNum" sz="quarter" idx="4"/>
          </p:nvPr>
        </p:nvSpPr>
        <p:spPr/>
        <p:txBody>
          <a:bodyPr/>
          <a:lstStyle/>
          <a:p>
            <a:fld id="{7ED523C7-19E8-B540-9857-8D49DD13762D}" type="slidenum">
              <a:rPr lang="en-CA" smtClean="0"/>
              <a:pPr/>
              <a:t>26</a:t>
            </a:fld>
            <a:endParaRPr lang="en-CA" dirty="0"/>
          </a:p>
        </p:txBody>
      </p:sp>
      <p:sp>
        <p:nvSpPr>
          <p:cNvPr id="4" name="Content Placeholder 3"/>
          <p:cNvSpPr>
            <a:spLocks noGrp="1"/>
          </p:cNvSpPr>
          <p:nvPr>
            <p:ph idx="1"/>
          </p:nvPr>
        </p:nvSpPr>
        <p:spPr/>
        <p:txBody>
          <a:bodyPr/>
          <a:lstStyle/>
          <a:p>
            <a:pPr marL="342900" lvl="0" indent="-342900" defTabSz="914400">
              <a:spcBef>
                <a:spcPts val="0"/>
              </a:spcBef>
              <a:spcAft>
                <a:spcPts val="1200"/>
              </a:spcAft>
              <a:buClrTx/>
              <a:buSzTx/>
              <a:buFont typeface="Arial" pitchFamily="34" charset="0"/>
              <a:buChar char="•"/>
            </a:pPr>
            <a:r>
              <a:rPr lang="fr-FR" b="1" dirty="0">
                <a:solidFill>
                  <a:srgbClr val="0B2265"/>
                </a:solidFill>
                <a:latin typeface="Calibri"/>
                <a:ea typeface="ＭＳ Ｐゴシック" charset="0"/>
                <a:cs typeface="Tahoma" charset="0"/>
              </a:rPr>
              <a:t>« </a:t>
            </a:r>
            <a:r>
              <a:rPr lang="fr-CA" b="1" dirty="0">
                <a:solidFill>
                  <a:srgbClr val="0B2265"/>
                </a:solidFill>
                <a:latin typeface="Calibri"/>
                <a:ea typeface="ＭＳ Ｐゴシック" charset="0"/>
                <a:cs typeface="Tahoma" charset="0"/>
              </a:rPr>
              <a:t>10.</a:t>
            </a:r>
            <a:r>
              <a:rPr lang="fr-CA" dirty="0">
                <a:solidFill>
                  <a:srgbClr val="0B2265"/>
                </a:solidFill>
                <a:latin typeface="Calibri"/>
                <a:ea typeface="ＭＳ Ｐゴシック" charset="0"/>
                <a:cs typeface="Tahoma" charset="0"/>
              </a:rPr>
              <a:t>  (9) Pour l’application de </a:t>
            </a:r>
            <a:r>
              <a:rPr lang="fr-CA" dirty="0">
                <a:solidFill>
                  <a:schemeClr val="accent5"/>
                </a:solidFill>
                <a:latin typeface="Calibri"/>
                <a:ea typeface="ＭＳ Ｐゴシック" charset="0"/>
                <a:cs typeface="Tahoma" charset="0"/>
              </a:rPr>
              <a:t>l’article 6</a:t>
            </a:r>
            <a:r>
              <a:rPr lang="fr-CA" dirty="0">
                <a:solidFill>
                  <a:srgbClr val="0B2265"/>
                </a:solidFill>
                <a:latin typeface="Calibri"/>
                <a:ea typeface="ＭＳ Ｐゴシック" charset="0"/>
                <a:cs typeface="Tahoma" charset="0"/>
              </a:rPr>
              <a:t>, il n’y a </a:t>
            </a:r>
            <a:r>
              <a:rPr lang="fr-CA" b="1" dirty="0">
                <a:solidFill>
                  <a:schemeClr val="accent5"/>
                </a:solidFill>
                <a:latin typeface="Calibri"/>
                <a:ea typeface="ＭＳ Ｐゴシック" charset="0"/>
                <a:cs typeface="Tahoma" charset="0"/>
              </a:rPr>
              <a:t>consentement tacite </a:t>
            </a:r>
            <a:r>
              <a:rPr lang="fr-CA" dirty="0">
                <a:solidFill>
                  <a:srgbClr val="0B2265"/>
                </a:solidFill>
                <a:latin typeface="Calibri"/>
                <a:ea typeface="ＭＳ Ｐゴシック" charset="0"/>
                <a:cs typeface="Tahoma" charset="0"/>
              </a:rPr>
              <a:t>que dans l’un ou l’autre des cas suivants : (suite)</a:t>
            </a:r>
            <a:endParaRPr lang="en-US" dirty="0">
              <a:solidFill>
                <a:srgbClr val="0B2265"/>
              </a:solidFill>
              <a:latin typeface="Calibri"/>
              <a:ea typeface="ＭＳ Ｐゴシック" charset="0"/>
              <a:cs typeface="Tahoma" charset="0"/>
            </a:endParaRPr>
          </a:p>
          <a:p>
            <a:pPr marL="742950" lvl="1" indent="-285750" defTabSz="914400">
              <a:spcBef>
                <a:spcPts val="0"/>
              </a:spcBef>
              <a:spcAft>
                <a:spcPts val="1200"/>
              </a:spcAft>
              <a:buClrTx/>
              <a:buSzTx/>
              <a:buFont typeface="Arial" pitchFamily="34" charset="0"/>
              <a:buChar char="•"/>
            </a:pPr>
            <a:r>
              <a:rPr lang="fr-CA" sz="2000" i="1" dirty="0">
                <a:solidFill>
                  <a:srgbClr val="0B2265"/>
                </a:solidFill>
                <a:latin typeface="Calibri"/>
                <a:ea typeface="ＭＳ Ｐゴシック" charset="0"/>
                <a:cs typeface="Tahoma" charset="0"/>
              </a:rPr>
              <a:t>b</a:t>
            </a:r>
            <a:r>
              <a:rPr lang="fr-CA" sz="2000" dirty="0">
                <a:solidFill>
                  <a:srgbClr val="0B2265"/>
                </a:solidFill>
                <a:latin typeface="Calibri"/>
                <a:ea typeface="ＭＳ Ｐゴシック" charset="0"/>
                <a:cs typeface="Tahoma" charset="0"/>
              </a:rPr>
              <a:t>) la personne à qui le message est envoyé a </a:t>
            </a:r>
            <a:r>
              <a:rPr lang="fr-CA" sz="2000" b="1" u="sng" dirty="0">
                <a:solidFill>
                  <a:schemeClr val="accent5"/>
                </a:solidFill>
                <a:latin typeface="Calibri"/>
                <a:ea typeface="ＭＳ Ｐゴシック" charset="0"/>
                <a:cs typeface="Tahoma" charset="0"/>
              </a:rPr>
              <a:t>publié bien en vue</a:t>
            </a:r>
            <a:r>
              <a:rPr lang="fr-CA" sz="2000" dirty="0">
                <a:solidFill>
                  <a:srgbClr val="0B2265"/>
                </a:solidFill>
                <a:latin typeface="Calibri"/>
                <a:ea typeface="ＭＳ Ｐゴシック" charset="0"/>
                <a:cs typeface="Tahoma" charset="0"/>
              </a:rPr>
              <a:t>, ou a ainsi </a:t>
            </a:r>
            <a:r>
              <a:rPr lang="fr-CA" sz="2000" b="1" u="sng" dirty="0">
                <a:solidFill>
                  <a:schemeClr val="accent5"/>
                </a:solidFill>
                <a:latin typeface="Calibri"/>
                <a:ea typeface="ＭＳ Ｐゴシック" charset="0"/>
                <a:cs typeface="Tahoma" charset="0"/>
              </a:rPr>
              <a:t>fait publier, l’adresse </a:t>
            </a:r>
            <a:r>
              <a:rPr lang="fr-CA" sz="2000" b="1" dirty="0">
                <a:solidFill>
                  <a:schemeClr val="accent5"/>
                </a:solidFill>
                <a:latin typeface="Calibri"/>
                <a:ea typeface="ＭＳ Ｐゴシック" charset="0"/>
                <a:cs typeface="Tahoma" charset="0"/>
              </a:rPr>
              <a:t>électronique </a:t>
            </a:r>
            <a:r>
              <a:rPr lang="fr-CA" sz="2000" dirty="0">
                <a:solidFill>
                  <a:srgbClr val="0B2265"/>
                </a:solidFill>
                <a:latin typeface="Calibri"/>
                <a:ea typeface="ＭＳ Ｐゴシック" charset="0"/>
                <a:cs typeface="Tahoma" charset="0"/>
              </a:rPr>
              <a:t>à laquelle il a été envoyé, la publication </a:t>
            </a:r>
            <a:r>
              <a:rPr lang="en-US" sz="2000" dirty="0">
                <a:solidFill>
                  <a:srgbClr val="0B2265"/>
                </a:solidFill>
                <a:latin typeface="Calibri"/>
                <a:ea typeface="ＭＳ Ｐゴシック" charset="0"/>
                <a:cs typeface="Tahoma" charset="0"/>
              </a:rPr>
              <a:t>(…)</a:t>
            </a:r>
          </a:p>
          <a:p>
            <a:pPr marL="1143000" lvl="2" indent="-228600" defTabSz="914400">
              <a:spcBef>
                <a:spcPts val="0"/>
              </a:spcBef>
              <a:spcAft>
                <a:spcPts val="1200"/>
              </a:spcAft>
              <a:buClrTx/>
              <a:buSzTx/>
              <a:buFont typeface="Arial" pitchFamily="34" charset="0"/>
              <a:buChar char="•"/>
            </a:pPr>
            <a:r>
              <a:rPr lang="fr-CA" sz="2000" i="0" dirty="0">
                <a:solidFill>
                  <a:srgbClr val="0B2265"/>
                </a:solidFill>
                <a:latin typeface="Calibri"/>
                <a:ea typeface="ＭＳ Ｐゴシック" charset="0"/>
                <a:cs typeface="Tahoma" charset="0"/>
              </a:rPr>
              <a:t>ne comporte </a:t>
            </a:r>
            <a:r>
              <a:rPr lang="fr-CA" sz="2000" i="0" dirty="0">
                <a:solidFill>
                  <a:schemeClr val="accent5"/>
                </a:solidFill>
                <a:latin typeface="Calibri"/>
                <a:ea typeface="ＭＳ Ｐゴシック" charset="0"/>
                <a:cs typeface="Tahoma" charset="0"/>
              </a:rPr>
              <a:t>aucune mention précisant qu’elle ne veut recevoir aucun message électronique</a:t>
            </a:r>
            <a:r>
              <a:rPr lang="fr-CA" sz="2000" b="1" i="0" dirty="0">
                <a:solidFill>
                  <a:schemeClr val="accent5"/>
                </a:solidFill>
                <a:latin typeface="Calibri"/>
                <a:ea typeface="ＭＳ Ｐゴシック" charset="0"/>
                <a:cs typeface="Tahoma" charset="0"/>
              </a:rPr>
              <a:t> </a:t>
            </a:r>
            <a:r>
              <a:rPr lang="fr-CA" sz="2000" i="0" dirty="0">
                <a:solidFill>
                  <a:srgbClr val="0B2265"/>
                </a:solidFill>
                <a:latin typeface="Calibri"/>
                <a:ea typeface="ＭＳ Ｐゴシック" charset="0"/>
                <a:cs typeface="Tahoma" charset="0"/>
              </a:rPr>
              <a:t>commercial non sollicité à cette adresse; </a:t>
            </a:r>
          </a:p>
          <a:p>
            <a:pPr marL="1143000" lvl="2" indent="-228600" defTabSz="914400">
              <a:spcBef>
                <a:spcPts val="0"/>
              </a:spcBef>
              <a:spcAft>
                <a:spcPts val="1200"/>
              </a:spcAft>
              <a:buClrTx/>
              <a:buSzTx/>
              <a:buFont typeface="Arial" pitchFamily="34" charset="0"/>
              <a:buChar char="•"/>
            </a:pPr>
            <a:r>
              <a:rPr lang="fr-CA" sz="2000" i="0" dirty="0">
                <a:solidFill>
                  <a:srgbClr val="0B2265"/>
                </a:solidFill>
                <a:latin typeface="Calibri"/>
                <a:ea typeface="ＭＳ Ｐゴシック" charset="0"/>
                <a:cs typeface="Tahoma" charset="0"/>
              </a:rPr>
              <a:t>et le message a </a:t>
            </a:r>
            <a:r>
              <a:rPr lang="fr-CA" sz="2000" i="0" dirty="0">
                <a:solidFill>
                  <a:schemeClr val="accent5"/>
                </a:solidFill>
                <a:latin typeface="Calibri"/>
                <a:ea typeface="ＭＳ Ｐゴシック" charset="0"/>
                <a:cs typeface="Tahoma" charset="0"/>
              </a:rPr>
              <a:t>un lien soit avec l’exercice des attributions de la personne</a:t>
            </a:r>
            <a:r>
              <a:rPr lang="fr-CA" sz="2000" i="0" dirty="0">
                <a:solidFill>
                  <a:srgbClr val="0B2265"/>
                </a:solidFill>
                <a:latin typeface="Calibri"/>
                <a:ea typeface="ＭＳ Ｐゴシック" charset="0"/>
                <a:cs typeface="Tahoma" charset="0"/>
              </a:rPr>
              <a:t>, soit avec son entreprise commerciale ou les fonctions qu’elle exerce au sein d’une telle entreprise;</a:t>
            </a:r>
            <a:endParaRPr lang="fr-FR" sz="2000" i="0" dirty="0">
              <a:solidFill>
                <a:srgbClr val="404040"/>
              </a:solidFill>
              <a:latin typeface="Calibri"/>
              <a:ea typeface="ＭＳ Ｐゴシック" charset="0"/>
              <a:cs typeface="Tahoma" charset="0"/>
            </a:endParaRPr>
          </a:p>
          <a:p>
            <a:endParaRPr lang="en-US" dirty="0"/>
          </a:p>
        </p:txBody>
      </p:sp>
    </p:spTree>
    <p:extLst>
      <p:ext uri="{BB962C8B-B14F-4D97-AF65-F5344CB8AC3E}">
        <p14:creationId xmlns:p14="http://schemas.microsoft.com/office/powerpoint/2010/main" val="41152554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 </a:t>
            </a:r>
            <a:endParaRPr lang="en-US" dirty="0"/>
          </a:p>
        </p:txBody>
      </p:sp>
      <p:sp>
        <p:nvSpPr>
          <p:cNvPr id="3" name="Slide Number Placeholder 2"/>
          <p:cNvSpPr>
            <a:spLocks noGrp="1"/>
          </p:cNvSpPr>
          <p:nvPr>
            <p:ph type="sldNum" sz="quarter" idx="4"/>
          </p:nvPr>
        </p:nvSpPr>
        <p:spPr/>
        <p:txBody>
          <a:bodyPr/>
          <a:lstStyle/>
          <a:p>
            <a:fld id="{7ED523C7-19E8-B540-9857-8D49DD13762D}" type="slidenum">
              <a:rPr lang="en-CA" smtClean="0"/>
              <a:pPr/>
              <a:t>27</a:t>
            </a:fld>
            <a:endParaRPr lang="en-CA"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5976" y="1566856"/>
            <a:ext cx="3456384" cy="26230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Rectangle 4"/>
          <p:cNvSpPr>
            <a:spLocks noChangeArrowheads="1"/>
          </p:cNvSpPr>
          <p:nvPr/>
        </p:nvSpPr>
        <p:spPr bwMode="auto">
          <a:xfrm>
            <a:off x="853750" y="4488696"/>
            <a:ext cx="11126756" cy="2062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285750" indent="-285750" defTabSz="914400">
              <a:buFont typeface="Wingdings" charset="2"/>
              <a:buChar char="§"/>
            </a:pPr>
            <a:r>
              <a:rPr lang="en-US" sz="2000" dirty="0">
                <a:solidFill>
                  <a:srgbClr val="002C5F"/>
                </a:solidFill>
                <a:latin typeface="Calibri"/>
                <a:cs typeface="Tahoma" charset="0"/>
              </a:rPr>
              <a:t>Est-</a:t>
            </a:r>
            <a:r>
              <a:rPr lang="en-US" sz="2000" dirty="0" err="1">
                <a:solidFill>
                  <a:srgbClr val="002C5F"/>
                </a:solidFill>
                <a:latin typeface="Calibri"/>
                <a:cs typeface="Tahoma" charset="0"/>
              </a:rPr>
              <a:t>ce</a:t>
            </a:r>
            <a:r>
              <a:rPr lang="en-US" sz="2000" dirty="0">
                <a:solidFill>
                  <a:srgbClr val="002C5F"/>
                </a:solidFill>
                <a:latin typeface="Calibri"/>
                <a:cs typeface="Tahoma" charset="0"/>
              </a:rPr>
              <a:t> que Porter Airlines </a:t>
            </a:r>
            <a:r>
              <a:rPr lang="en-US" sz="2000" dirty="0" err="1">
                <a:solidFill>
                  <a:srgbClr val="002C5F"/>
                </a:solidFill>
                <a:latin typeface="Calibri"/>
                <a:cs typeface="Tahoma" charset="0"/>
              </a:rPr>
              <a:t>peut</a:t>
            </a:r>
            <a:r>
              <a:rPr lang="en-US" sz="2000" dirty="0">
                <a:solidFill>
                  <a:srgbClr val="002C5F"/>
                </a:solidFill>
                <a:latin typeface="Calibri"/>
                <a:cs typeface="Tahoma" charset="0"/>
              </a:rPr>
              <a:t> me </a:t>
            </a:r>
            <a:r>
              <a:rPr lang="en-US" sz="2000" dirty="0" err="1">
                <a:solidFill>
                  <a:srgbClr val="002C5F"/>
                </a:solidFill>
                <a:latin typeface="Calibri"/>
                <a:cs typeface="Tahoma" charset="0"/>
              </a:rPr>
              <a:t>contacter</a:t>
            </a:r>
            <a:r>
              <a:rPr lang="en-US" sz="2000" dirty="0">
                <a:solidFill>
                  <a:srgbClr val="002C5F"/>
                </a:solidFill>
                <a:latin typeface="Calibri"/>
                <a:cs typeface="Tahoma" charset="0"/>
              </a:rPr>
              <a:t> pour me </a:t>
            </a:r>
            <a:r>
              <a:rPr lang="en-US" sz="2000" dirty="0" err="1">
                <a:solidFill>
                  <a:srgbClr val="002C5F"/>
                </a:solidFill>
                <a:latin typeface="Calibri"/>
                <a:cs typeface="Tahoma" charset="0"/>
              </a:rPr>
              <a:t>transmettre</a:t>
            </a:r>
            <a:r>
              <a:rPr lang="en-US" sz="2000" dirty="0">
                <a:solidFill>
                  <a:srgbClr val="002C5F"/>
                </a:solidFill>
                <a:latin typeface="Calibri"/>
                <a:cs typeface="Tahoma" charset="0"/>
              </a:rPr>
              <a:t> </a:t>
            </a:r>
            <a:r>
              <a:rPr lang="en-US" sz="2000" dirty="0" err="1">
                <a:solidFill>
                  <a:srgbClr val="002C5F"/>
                </a:solidFill>
                <a:latin typeface="Calibri"/>
                <a:cs typeface="Tahoma" charset="0"/>
              </a:rPr>
              <a:t>ses</a:t>
            </a:r>
            <a:r>
              <a:rPr lang="en-US" sz="2000" dirty="0">
                <a:solidFill>
                  <a:srgbClr val="002C5F"/>
                </a:solidFill>
                <a:latin typeface="Calibri"/>
                <a:cs typeface="Tahoma" charset="0"/>
              </a:rPr>
              <a:t> promotions pour des </a:t>
            </a:r>
            <a:r>
              <a:rPr lang="en-US" sz="2000" dirty="0" err="1">
                <a:solidFill>
                  <a:srgbClr val="002C5F"/>
                </a:solidFill>
                <a:latin typeface="Calibri"/>
                <a:cs typeface="Tahoma" charset="0"/>
              </a:rPr>
              <a:t>vols</a:t>
            </a:r>
            <a:r>
              <a:rPr lang="en-US" sz="2000" dirty="0">
                <a:solidFill>
                  <a:srgbClr val="002C5F"/>
                </a:solidFill>
                <a:latin typeface="Calibri"/>
                <a:cs typeface="Tahoma" charset="0"/>
              </a:rPr>
              <a:t> Toronto-Montréal?</a:t>
            </a:r>
          </a:p>
          <a:p>
            <a:pPr marL="171450" indent="-171450" defTabSz="914400">
              <a:buFont typeface="Wingdings" charset="2"/>
              <a:buChar char="§"/>
            </a:pPr>
            <a:endParaRPr lang="en-US" sz="2000" dirty="0">
              <a:solidFill>
                <a:srgbClr val="002C5F"/>
              </a:solidFill>
              <a:latin typeface="Calibri"/>
              <a:cs typeface="Tahoma" charset="0"/>
            </a:endParaRPr>
          </a:p>
          <a:p>
            <a:pPr marL="285750" indent="-285750" defTabSz="914400">
              <a:buFont typeface="Wingdings" charset="2"/>
              <a:buChar char="§"/>
            </a:pPr>
            <a:r>
              <a:rPr lang="en-US" sz="2000" dirty="0">
                <a:solidFill>
                  <a:srgbClr val="002C5F"/>
                </a:solidFill>
                <a:latin typeface="Calibri"/>
                <a:cs typeface="Tahoma" charset="0"/>
              </a:rPr>
              <a:t>Est-</a:t>
            </a:r>
            <a:r>
              <a:rPr lang="en-US" sz="2000" dirty="0" err="1">
                <a:solidFill>
                  <a:srgbClr val="002C5F"/>
                </a:solidFill>
                <a:latin typeface="Calibri"/>
                <a:cs typeface="Tahoma" charset="0"/>
              </a:rPr>
              <a:t>ce</a:t>
            </a:r>
            <a:r>
              <a:rPr lang="en-US" sz="2000" dirty="0">
                <a:solidFill>
                  <a:srgbClr val="002C5F"/>
                </a:solidFill>
                <a:latin typeface="Calibri"/>
                <a:cs typeface="Tahoma" charset="0"/>
              </a:rPr>
              <a:t> </a:t>
            </a:r>
            <a:r>
              <a:rPr lang="en-US" sz="2000" dirty="0" err="1">
                <a:solidFill>
                  <a:srgbClr val="002C5F"/>
                </a:solidFill>
                <a:latin typeface="Calibri"/>
                <a:cs typeface="Tahoma" charset="0"/>
              </a:rPr>
              <a:t>qu</a:t>
            </a:r>
            <a:r>
              <a:rPr lang="fr-CA" sz="2000" dirty="0">
                <a:solidFill>
                  <a:srgbClr val="002C5F"/>
                </a:solidFill>
                <a:latin typeface="Calibri"/>
                <a:cs typeface="Tahoma" charset="0"/>
              </a:rPr>
              <a:t>’</a:t>
            </a:r>
            <a:r>
              <a:rPr lang="en-US" altLang="ja-JP" sz="2000" dirty="0">
                <a:solidFill>
                  <a:srgbClr val="002C5F"/>
                </a:solidFill>
                <a:latin typeface="Calibri"/>
                <a:cs typeface="Tahoma" charset="0"/>
              </a:rPr>
              <a:t>un courtier </a:t>
            </a:r>
            <a:r>
              <a:rPr lang="en-US" altLang="ja-JP" sz="2000" dirty="0" err="1">
                <a:solidFill>
                  <a:srgbClr val="002C5F"/>
                </a:solidFill>
                <a:latin typeface="Calibri"/>
                <a:cs typeface="Tahoma" charset="0"/>
              </a:rPr>
              <a:t>peut</a:t>
            </a:r>
            <a:r>
              <a:rPr lang="en-US" altLang="ja-JP" sz="2000" dirty="0">
                <a:solidFill>
                  <a:srgbClr val="002C5F"/>
                </a:solidFill>
                <a:latin typeface="Calibri"/>
                <a:cs typeface="Tahoma" charset="0"/>
              </a:rPr>
              <a:t> me </a:t>
            </a:r>
            <a:r>
              <a:rPr lang="en-US" altLang="ja-JP" sz="2000" dirty="0" err="1">
                <a:solidFill>
                  <a:srgbClr val="002C5F"/>
                </a:solidFill>
                <a:latin typeface="Calibri"/>
                <a:cs typeface="Tahoma" charset="0"/>
              </a:rPr>
              <a:t>contacter</a:t>
            </a:r>
            <a:r>
              <a:rPr lang="en-US" altLang="ja-JP" sz="2000" dirty="0">
                <a:solidFill>
                  <a:srgbClr val="002C5F"/>
                </a:solidFill>
                <a:latin typeface="Calibri"/>
                <a:cs typeface="Tahoma" charset="0"/>
              </a:rPr>
              <a:t> pour me </a:t>
            </a:r>
            <a:r>
              <a:rPr lang="en-US" altLang="ja-JP" sz="2000" dirty="0" err="1">
                <a:solidFill>
                  <a:srgbClr val="002C5F"/>
                </a:solidFill>
                <a:latin typeface="Calibri"/>
                <a:cs typeface="Tahoma" charset="0"/>
              </a:rPr>
              <a:t>vendre</a:t>
            </a:r>
            <a:r>
              <a:rPr lang="en-US" altLang="ja-JP" sz="2000" dirty="0">
                <a:solidFill>
                  <a:srgbClr val="002C5F"/>
                </a:solidFill>
                <a:latin typeface="Calibri"/>
                <a:cs typeface="Tahoma" charset="0"/>
              </a:rPr>
              <a:t> des billets pour </a:t>
            </a:r>
            <a:r>
              <a:rPr lang="en-US" altLang="ja-JP" sz="2000" dirty="0" err="1">
                <a:solidFill>
                  <a:srgbClr val="002C5F"/>
                </a:solidFill>
                <a:latin typeface="Calibri"/>
                <a:cs typeface="Tahoma" charset="0"/>
              </a:rPr>
              <a:t>une</a:t>
            </a:r>
            <a:r>
              <a:rPr lang="en-US" altLang="ja-JP" sz="2000" dirty="0">
                <a:solidFill>
                  <a:srgbClr val="002C5F"/>
                </a:solidFill>
                <a:latin typeface="Calibri"/>
                <a:cs typeface="Tahoma" charset="0"/>
              </a:rPr>
              <a:t> </a:t>
            </a:r>
            <a:r>
              <a:rPr lang="en-US" altLang="ja-JP" sz="2000" dirty="0" err="1">
                <a:solidFill>
                  <a:srgbClr val="002C5F"/>
                </a:solidFill>
                <a:latin typeface="Calibri"/>
                <a:cs typeface="Tahoma" charset="0"/>
              </a:rPr>
              <a:t>partie</a:t>
            </a:r>
            <a:r>
              <a:rPr lang="en-US" altLang="ja-JP" sz="2000" dirty="0">
                <a:solidFill>
                  <a:srgbClr val="002C5F"/>
                </a:solidFill>
                <a:latin typeface="Calibri"/>
                <a:cs typeface="Tahoma" charset="0"/>
              </a:rPr>
              <a:t> de hockey? </a:t>
            </a:r>
            <a:endParaRPr lang="fr-FR" altLang="ja-JP" sz="2000" dirty="0">
              <a:solidFill>
                <a:srgbClr val="002C5F"/>
              </a:solidFill>
              <a:latin typeface="Calibri"/>
            </a:endParaRPr>
          </a:p>
          <a:p>
            <a:pPr marL="342900" indent="-342900" algn="ctr" defTabSz="914400">
              <a:buFont typeface="Wingdings" charset="2"/>
              <a:buChar char="§"/>
            </a:pPr>
            <a:endParaRPr lang="en-US" sz="2400" dirty="0">
              <a:solidFill>
                <a:srgbClr val="0000FF"/>
              </a:solidFill>
              <a:latin typeface="Tahoma" charset="0"/>
              <a:cs typeface="Tahoma" charset="0"/>
            </a:endParaRPr>
          </a:p>
          <a:p>
            <a:pPr marL="342900" indent="-342900" algn="ctr" defTabSz="914400">
              <a:buFont typeface="Wingdings" charset="2"/>
              <a:buChar char="§"/>
            </a:pPr>
            <a:endParaRPr lang="fr-FR" sz="2400" dirty="0">
              <a:solidFill>
                <a:srgbClr val="0000FF"/>
              </a:solidFill>
              <a:latin typeface="Calibri"/>
            </a:endParaRPr>
          </a:p>
        </p:txBody>
      </p:sp>
    </p:spTree>
    <p:extLst>
      <p:ext uri="{BB962C8B-B14F-4D97-AF65-F5344CB8AC3E}">
        <p14:creationId xmlns:p14="http://schemas.microsoft.com/office/powerpoint/2010/main" val="14543401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z="2800" dirty="0">
                <a:solidFill>
                  <a:srgbClr val="002060"/>
                </a:solidFill>
                <a:latin typeface="Calibri"/>
                <a:ea typeface="ＭＳ Ｐゴシック" charset="0"/>
                <a:cs typeface="ＭＳ Ｐゴシック" charset="0"/>
              </a:rPr>
              <a:t>Consentement tacite</a:t>
            </a:r>
            <a:endParaRPr lang="en-US" dirty="0">
              <a:solidFill>
                <a:srgbClr val="002060"/>
              </a:solidFill>
            </a:endParaRPr>
          </a:p>
        </p:txBody>
      </p:sp>
      <p:sp>
        <p:nvSpPr>
          <p:cNvPr id="3" name="Slide Number Placeholder 2"/>
          <p:cNvSpPr>
            <a:spLocks noGrp="1"/>
          </p:cNvSpPr>
          <p:nvPr>
            <p:ph type="sldNum" sz="quarter" idx="4"/>
          </p:nvPr>
        </p:nvSpPr>
        <p:spPr/>
        <p:txBody>
          <a:bodyPr/>
          <a:lstStyle/>
          <a:p>
            <a:fld id="{7ED523C7-19E8-B540-9857-8D49DD13762D}" type="slidenum">
              <a:rPr lang="en-CA" smtClean="0"/>
              <a:pPr/>
              <a:t>28</a:t>
            </a:fld>
            <a:endParaRPr lang="en-CA" dirty="0"/>
          </a:p>
        </p:txBody>
      </p:sp>
      <p:sp>
        <p:nvSpPr>
          <p:cNvPr id="4" name="Content Placeholder 3"/>
          <p:cNvSpPr>
            <a:spLocks noGrp="1"/>
          </p:cNvSpPr>
          <p:nvPr>
            <p:ph idx="1"/>
          </p:nvPr>
        </p:nvSpPr>
        <p:spPr/>
        <p:txBody>
          <a:bodyPr/>
          <a:lstStyle/>
          <a:p>
            <a:pPr marL="342900" lvl="0" indent="-342900" defTabSz="914400">
              <a:spcBef>
                <a:spcPts val="0"/>
              </a:spcBef>
              <a:spcAft>
                <a:spcPts val="1200"/>
              </a:spcAft>
              <a:buClrTx/>
              <a:buSzTx/>
              <a:buFont typeface="Arial" pitchFamily="34" charset="0"/>
              <a:buChar char="•"/>
            </a:pPr>
            <a:r>
              <a:rPr lang="en-CA" dirty="0"/>
              <a:t> </a:t>
            </a:r>
            <a:r>
              <a:rPr lang="fr-FR" b="1" dirty="0">
                <a:solidFill>
                  <a:srgbClr val="0B2265"/>
                </a:solidFill>
                <a:latin typeface="Calibri"/>
                <a:ea typeface="ＭＳ Ｐゴシック" charset="0"/>
                <a:cs typeface="Tahoma" charset="0"/>
              </a:rPr>
              <a:t>« </a:t>
            </a:r>
            <a:r>
              <a:rPr lang="fr-CA" b="1" dirty="0">
                <a:solidFill>
                  <a:srgbClr val="0B2265"/>
                </a:solidFill>
                <a:latin typeface="Calibri"/>
                <a:ea typeface="ＭＳ Ｐゴシック" charset="0"/>
                <a:cs typeface="Tahoma" charset="0"/>
              </a:rPr>
              <a:t>10.</a:t>
            </a:r>
            <a:r>
              <a:rPr lang="fr-CA" dirty="0">
                <a:solidFill>
                  <a:srgbClr val="0B2265"/>
                </a:solidFill>
                <a:latin typeface="Calibri"/>
                <a:ea typeface="ＭＳ Ｐゴシック" charset="0"/>
                <a:cs typeface="Tahoma" charset="0"/>
              </a:rPr>
              <a:t>  (9) Pour l’application de </a:t>
            </a:r>
            <a:r>
              <a:rPr lang="fr-CA" dirty="0">
                <a:solidFill>
                  <a:schemeClr val="accent5"/>
                </a:solidFill>
                <a:latin typeface="Calibri"/>
                <a:ea typeface="ＭＳ Ｐゴシック" charset="0"/>
                <a:cs typeface="Tahoma" charset="0"/>
              </a:rPr>
              <a:t>l’article 6</a:t>
            </a:r>
            <a:r>
              <a:rPr lang="fr-CA" dirty="0">
                <a:solidFill>
                  <a:srgbClr val="0B2265"/>
                </a:solidFill>
                <a:latin typeface="Calibri"/>
                <a:ea typeface="ＭＳ Ｐゴシック" charset="0"/>
                <a:cs typeface="Tahoma" charset="0"/>
              </a:rPr>
              <a:t>, il n’y a </a:t>
            </a:r>
            <a:r>
              <a:rPr lang="fr-CA" b="1" dirty="0">
                <a:solidFill>
                  <a:schemeClr val="accent5"/>
                </a:solidFill>
                <a:latin typeface="Calibri"/>
                <a:ea typeface="ＭＳ Ｐゴシック" charset="0"/>
                <a:cs typeface="Tahoma" charset="0"/>
              </a:rPr>
              <a:t>consentement tacite </a:t>
            </a:r>
            <a:r>
              <a:rPr lang="fr-CA" dirty="0">
                <a:solidFill>
                  <a:srgbClr val="0B2265"/>
                </a:solidFill>
                <a:latin typeface="Calibri"/>
                <a:ea typeface="ＭＳ Ｐゴシック" charset="0"/>
                <a:cs typeface="Tahoma" charset="0"/>
              </a:rPr>
              <a:t>que dans l’un ou l’autre des cas suivants : (suite)</a:t>
            </a:r>
            <a:endParaRPr lang="en-US" dirty="0">
              <a:solidFill>
                <a:srgbClr val="0B2265"/>
              </a:solidFill>
              <a:latin typeface="Calibri"/>
              <a:ea typeface="ＭＳ Ｐゴシック" charset="0"/>
              <a:cs typeface="Tahoma" charset="0"/>
            </a:endParaRPr>
          </a:p>
          <a:p>
            <a:pPr marL="742950" lvl="1" indent="-285750" defTabSz="914400">
              <a:spcBef>
                <a:spcPts val="0"/>
              </a:spcBef>
              <a:spcAft>
                <a:spcPts val="1200"/>
              </a:spcAft>
              <a:buClrTx/>
              <a:buSzTx/>
              <a:buFont typeface="Arial" pitchFamily="34" charset="0"/>
              <a:buChar char="•"/>
            </a:pPr>
            <a:r>
              <a:rPr lang="fr-CA" sz="2000" i="1" dirty="0">
                <a:solidFill>
                  <a:srgbClr val="0B2265"/>
                </a:solidFill>
                <a:latin typeface="Calibri"/>
                <a:ea typeface="ＭＳ Ｐゴシック" charset="0"/>
                <a:cs typeface="Tahoma" charset="0"/>
              </a:rPr>
              <a:t>b</a:t>
            </a:r>
            <a:r>
              <a:rPr lang="fr-CA" sz="2000" dirty="0">
                <a:solidFill>
                  <a:srgbClr val="0B2265"/>
                </a:solidFill>
                <a:latin typeface="Calibri"/>
                <a:ea typeface="ＭＳ Ｐゴシック" charset="0"/>
                <a:cs typeface="Tahoma" charset="0"/>
              </a:rPr>
              <a:t>) la personne à qui le message est envoyé a </a:t>
            </a:r>
            <a:r>
              <a:rPr lang="fr-CA" sz="2000" b="1" u="sng" dirty="0">
                <a:solidFill>
                  <a:schemeClr val="accent5"/>
                </a:solidFill>
                <a:latin typeface="Calibri"/>
                <a:ea typeface="ＭＳ Ｐゴシック" charset="0"/>
                <a:cs typeface="Tahoma" charset="0"/>
              </a:rPr>
              <a:t>publié bien en vue</a:t>
            </a:r>
            <a:r>
              <a:rPr lang="fr-CA" sz="2000" dirty="0">
                <a:solidFill>
                  <a:srgbClr val="0B2265"/>
                </a:solidFill>
                <a:latin typeface="Calibri"/>
                <a:ea typeface="ＭＳ Ｐゴシック" charset="0"/>
                <a:cs typeface="Tahoma" charset="0"/>
              </a:rPr>
              <a:t>, ou a ainsi </a:t>
            </a:r>
            <a:r>
              <a:rPr lang="fr-CA" sz="2000" b="1" u="sng" dirty="0">
                <a:solidFill>
                  <a:schemeClr val="accent5"/>
                </a:solidFill>
                <a:latin typeface="Calibri"/>
                <a:ea typeface="ＭＳ Ｐゴシック" charset="0"/>
                <a:cs typeface="Tahoma" charset="0"/>
              </a:rPr>
              <a:t>fait publier, l’adresse électronique</a:t>
            </a:r>
            <a:r>
              <a:rPr lang="fr-CA" sz="2000" b="1" dirty="0">
                <a:solidFill>
                  <a:srgbClr val="1749D7"/>
                </a:solidFill>
                <a:latin typeface="Calibri"/>
                <a:ea typeface="ＭＳ Ｐゴシック" charset="0"/>
                <a:cs typeface="Tahoma" charset="0"/>
              </a:rPr>
              <a:t> </a:t>
            </a:r>
            <a:r>
              <a:rPr lang="fr-CA" sz="2000" dirty="0">
                <a:solidFill>
                  <a:srgbClr val="0B2265"/>
                </a:solidFill>
                <a:latin typeface="Calibri"/>
                <a:ea typeface="ＭＳ Ｐゴシック" charset="0"/>
                <a:cs typeface="Tahoma" charset="0"/>
              </a:rPr>
              <a:t>à laquelle il a été envoyé, la publication </a:t>
            </a:r>
            <a:r>
              <a:rPr lang="en-US" sz="2000" dirty="0">
                <a:solidFill>
                  <a:srgbClr val="0B2265"/>
                </a:solidFill>
                <a:latin typeface="Calibri"/>
                <a:ea typeface="ＭＳ Ｐゴシック" charset="0"/>
                <a:cs typeface="Tahoma" charset="0"/>
              </a:rPr>
              <a:t>(…)</a:t>
            </a:r>
          </a:p>
          <a:p>
            <a:pPr marL="1143000" lvl="2" indent="-228600" defTabSz="914400">
              <a:spcBef>
                <a:spcPts val="0"/>
              </a:spcBef>
              <a:spcAft>
                <a:spcPts val="1200"/>
              </a:spcAft>
              <a:buClrTx/>
              <a:buSzTx/>
              <a:buFont typeface="Arial" pitchFamily="34" charset="0"/>
              <a:buChar char="•"/>
            </a:pPr>
            <a:r>
              <a:rPr lang="fr-CA" sz="2000" i="0" dirty="0">
                <a:solidFill>
                  <a:srgbClr val="0B2265"/>
                </a:solidFill>
                <a:latin typeface="Calibri"/>
                <a:ea typeface="ＭＳ Ｐゴシック" charset="0"/>
                <a:cs typeface="Tahoma" charset="0"/>
              </a:rPr>
              <a:t>ne comporte </a:t>
            </a:r>
            <a:r>
              <a:rPr lang="fr-CA" sz="2000" i="0" dirty="0">
                <a:solidFill>
                  <a:schemeClr val="accent5"/>
                </a:solidFill>
                <a:latin typeface="Calibri"/>
                <a:ea typeface="ＭＳ Ｐゴシック" charset="0"/>
                <a:cs typeface="Tahoma" charset="0"/>
              </a:rPr>
              <a:t>aucune mention précisant qu’elle ne veut recevoir aucun message électronique</a:t>
            </a:r>
            <a:r>
              <a:rPr lang="fr-CA" sz="2000" b="1" i="0" dirty="0">
                <a:solidFill>
                  <a:schemeClr val="accent5"/>
                </a:solidFill>
                <a:latin typeface="Calibri"/>
                <a:ea typeface="ＭＳ Ｐゴシック" charset="0"/>
                <a:cs typeface="Tahoma" charset="0"/>
              </a:rPr>
              <a:t> </a:t>
            </a:r>
            <a:r>
              <a:rPr lang="fr-CA" sz="2000" i="0" dirty="0">
                <a:solidFill>
                  <a:srgbClr val="0B2265"/>
                </a:solidFill>
                <a:latin typeface="Calibri"/>
                <a:ea typeface="ＭＳ Ｐゴシック" charset="0"/>
                <a:cs typeface="Tahoma" charset="0"/>
              </a:rPr>
              <a:t>commercial non sollicité à cette adresse; </a:t>
            </a:r>
          </a:p>
          <a:p>
            <a:pPr marL="1143000" lvl="2" indent="-228600" defTabSz="914400">
              <a:spcBef>
                <a:spcPts val="0"/>
              </a:spcBef>
              <a:spcAft>
                <a:spcPts val="1200"/>
              </a:spcAft>
              <a:buClrTx/>
              <a:buSzTx/>
              <a:buFont typeface="Arial" pitchFamily="34" charset="0"/>
              <a:buChar char="•"/>
            </a:pPr>
            <a:r>
              <a:rPr lang="fr-CA" sz="2000" i="0" dirty="0">
                <a:solidFill>
                  <a:srgbClr val="0B2265"/>
                </a:solidFill>
                <a:latin typeface="Calibri"/>
                <a:ea typeface="ＭＳ Ｐゴシック" charset="0"/>
                <a:cs typeface="Tahoma" charset="0"/>
              </a:rPr>
              <a:t>et le message a </a:t>
            </a:r>
            <a:r>
              <a:rPr lang="fr-CA" sz="2000" i="0" dirty="0">
                <a:solidFill>
                  <a:schemeClr val="accent5"/>
                </a:solidFill>
                <a:latin typeface="Calibri"/>
                <a:ea typeface="ＭＳ Ｐゴシック" charset="0"/>
                <a:cs typeface="Tahoma" charset="0"/>
              </a:rPr>
              <a:t>un lien soit avec l’exercice des attributions de la personne</a:t>
            </a:r>
            <a:r>
              <a:rPr lang="fr-CA" sz="2000" i="0" dirty="0">
                <a:solidFill>
                  <a:srgbClr val="0B2265"/>
                </a:solidFill>
                <a:latin typeface="Calibri"/>
                <a:ea typeface="ＭＳ Ｐゴシック" charset="0"/>
                <a:cs typeface="Tahoma" charset="0"/>
              </a:rPr>
              <a:t>, soit avec son entreprise commerciale ou les fonctions qu’elle exerce au sein d’une telle entreprise;</a:t>
            </a:r>
            <a:endParaRPr lang="fr-FR" sz="2000" i="0" dirty="0">
              <a:solidFill>
                <a:srgbClr val="404040"/>
              </a:solidFill>
              <a:latin typeface="Calibri"/>
              <a:ea typeface="ＭＳ Ｐゴシック" charset="0"/>
              <a:cs typeface="Tahoma" charset="0"/>
            </a:endParaRPr>
          </a:p>
          <a:p>
            <a:pPr marL="742950" lvl="1" indent="-285750" defTabSz="914400">
              <a:spcBef>
                <a:spcPts val="0"/>
              </a:spcBef>
              <a:spcAft>
                <a:spcPts val="1200"/>
              </a:spcAft>
              <a:buClrTx/>
              <a:buSzTx/>
              <a:buFont typeface="Arial" pitchFamily="34" charset="0"/>
              <a:buChar char="•"/>
            </a:pPr>
            <a:endParaRPr lang="fr-FR" sz="2000" dirty="0">
              <a:solidFill>
                <a:srgbClr val="1F497D"/>
              </a:solidFill>
              <a:latin typeface="Calibri"/>
              <a:ea typeface="ＭＳ Ｐゴシック" charset="0"/>
              <a:cs typeface="Tahoma" charset="0"/>
            </a:endParaRPr>
          </a:p>
          <a:p>
            <a:endParaRPr lang="en-US" dirty="0"/>
          </a:p>
        </p:txBody>
      </p:sp>
    </p:spTree>
    <p:extLst>
      <p:ext uri="{BB962C8B-B14F-4D97-AF65-F5344CB8AC3E}">
        <p14:creationId xmlns:p14="http://schemas.microsoft.com/office/powerpoint/2010/main" val="2327329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 </a:t>
            </a:r>
            <a:endParaRPr lang="en-US" dirty="0"/>
          </a:p>
        </p:txBody>
      </p:sp>
      <p:sp>
        <p:nvSpPr>
          <p:cNvPr id="3" name="Slide Number Placeholder 2"/>
          <p:cNvSpPr>
            <a:spLocks noGrp="1"/>
          </p:cNvSpPr>
          <p:nvPr>
            <p:ph type="sldNum" sz="quarter" idx="4"/>
          </p:nvPr>
        </p:nvSpPr>
        <p:spPr/>
        <p:txBody>
          <a:bodyPr/>
          <a:lstStyle/>
          <a:p>
            <a:fld id="{7ED523C7-19E8-B540-9857-8D49DD13762D}" type="slidenum">
              <a:rPr lang="en-CA" smtClean="0"/>
              <a:pPr/>
              <a:t>29</a:t>
            </a:fld>
            <a:endParaRPr lang="en-CA"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578" y="1659481"/>
            <a:ext cx="2625055" cy="14343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4" descr="http://obiter-dicta.ca/wp-content/uploads/2012/08/Network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4244" y="1659481"/>
            <a:ext cx="2661257" cy="2425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4"/>
          <p:cNvSpPr>
            <a:spLocks noChangeArrowheads="1"/>
          </p:cNvSpPr>
          <p:nvPr/>
        </p:nvSpPr>
        <p:spPr bwMode="auto">
          <a:xfrm>
            <a:off x="920578" y="4178590"/>
            <a:ext cx="10798670" cy="1631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342900" indent="-342900" defTabSz="914400">
              <a:buFont typeface="Wingdings" charset="2"/>
              <a:buChar char="§"/>
            </a:pPr>
            <a:r>
              <a:rPr lang="en-US" sz="2000" dirty="0">
                <a:solidFill>
                  <a:srgbClr val="002C5F"/>
                </a:solidFill>
                <a:latin typeface="Calibri"/>
                <a:cs typeface="Tahoma" charset="0"/>
              </a:rPr>
              <a:t>Est-</a:t>
            </a:r>
            <a:r>
              <a:rPr lang="en-US" sz="2000" dirty="0" err="1">
                <a:solidFill>
                  <a:srgbClr val="002C5F"/>
                </a:solidFill>
                <a:latin typeface="Calibri"/>
                <a:cs typeface="Tahoma" charset="0"/>
              </a:rPr>
              <a:t>ce</a:t>
            </a:r>
            <a:r>
              <a:rPr lang="en-US" sz="2000" dirty="0">
                <a:solidFill>
                  <a:srgbClr val="002C5F"/>
                </a:solidFill>
                <a:latin typeface="Calibri"/>
                <a:cs typeface="Tahoma" charset="0"/>
              </a:rPr>
              <a:t> </a:t>
            </a:r>
            <a:r>
              <a:rPr lang="en-US" sz="2000" dirty="0" err="1">
                <a:solidFill>
                  <a:srgbClr val="002C5F"/>
                </a:solidFill>
                <a:latin typeface="Calibri"/>
                <a:cs typeface="Tahoma" charset="0"/>
              </a:rPr>
              <a:t>qu’</a:t>
            </a:r>
            <a:r>
              <a:rPr lang="en-US" altLang="ja-JP" sz="2000" dirty="0" err="1">
                <a:solidFill>
                  <a:srgbClr val="002C5F"/>
                </a:solidFill>
                <a:latin typeface="Calibri"/>
                <a:cs typeface="Tahoma" charset="0"/>
              </a:rPr>
              <a:t>une</a:t>
            </a:r>
            <a:r>
              <a:rPr lang="en-US" altLang="ja-JP" sz="2000" dirty="0">
                <a:solidFill>
                  <a:srgbClr val="002C5F"/>
                </a:solidFill>
                <a:latin typeface="Calibri"/>
                <a:cs typeface="Tahoma" charset="0"/>
              </a:rPr>
              <a:t> </a:t>
            </a:r>
            <a:r>
              <a:rPr lang="en-US" altLang="ja-JP" sz="2000" dirty="0" err="1">
                <a:solidFill>
                  <a:srgbClr val="002C5F"/>
                </a:solidFill>
                <a:latin typeface="Calibri"/>
                <a:cs typeface="Tahoma" charset="0"/>
              </a:rPr>
              <a:t>boite</a:t>
            </a:r>
            <a:r>
              <a:rPr lang="en-US" altLang="ja-JP" sz="2000" dirty="0">
                <a:solidFill>
                  <a:srgbClr val="002C5F"/>
                </a:solidFill>
                <a:latin typeface="Calibri"/>
                <a:cs typeface="Tahoma" charset="0"/>
              </a:rPr>
              <a:t> qui </a:t>
            </a:r>
            <a:r>
              <a:rPr lang="en-US" altLang="ja-JP" sz="2000" dirty="0" err="1">
                <a:solidFill>
                  <a:srgbClr val="002C5F"/>
                </a:solidFill>
                <a:latin typeface="Calibri"/>
                <a:cs typeface="Tahoma" charset="0"/>
              </a:rPr>
              <a:t>organise</a:t>
            </a:r>
            <a:r>
              <a:rPr lang="en-US" altLang="ja-JP" sz="2000" dirty="0">
                <a:solidFill>
                  <a:srgbClr val="002C5F"/>
                </a:solidFill>
                <a:latin typeface="Calibri"/>
                <a:cs typeface="Tahoma" charset="0"/>
              </a:rPr>
              <a:t> des </a:t>
            </a:r>
            <a:r>
              <a:rPr lang="en-US" altLang="ja-JP" sz="2000" dirty="0" err="1">
                <a:solidFill>
                  <a:srgbClr val="002C5F"/>
                </a:solidFill>
                <a:latin typeface="Calibri"/>
                <a:cs typeface="Tahoma" charset="0"/>
              </a:rPr>
              <a:t>conférences</a:t>
            </a:r>
            <a:r>
              <a:rPr lang="en-US" altLang="ja-JP" sz="2000" dirty="0">
                <a:solidFill>
                  <a:srgbClr val="002C5F"/>
                </a:solidFill>
                <a:latin typeface="Calibri"/>
                <a:cs typeface="Tahoma" charset="0"/>
              </a:rPr>
              <a:t> </a:t>
            </a:r>
            <a:r>
              <a:rPr lang="en-US" altLang="ja-JP" sz="2000" dirty="0" err="1">
                <a:solidFill>
                  <a:srgbClr val="002C5F"/>
                </a:solidFill>
                <a:latin typeface="Calibri"/>
                <a:cs typeface="Tahoma" charset="0"/>
              </a:rPr>
              <a:t>peut</a:t>
            </a:r>
            <a:r>
              <a:rPr lang="en-US" altLang="ja-JP" sz="2000" dirty="0">
                <a:solidFill>
                  <a:srgbClr val="002C5F"/>
                </a:solidFill>
                <a:latin typeface="Calibri"/>
                <a:cs typeface="Tahoma" charset="0"/>
              </a:rPr>
              <a:t> me </a:t>
            </a:r>
            <a:r>
              <a:rPr lang="en-US" altLang="ja-JP" sz="2000" dirty="0" err="1">
                <a:solidFill>
                  <a:srgbClr val="002C5F"/>
                </a:solidFill>
                <a:latin typeface="Calibri"/>
                <a:cs typeface="Tahoma" charset="0"/>
              </a:rPr>
              <a:t>contacter</a:t>
            </a:r>
            <a:r>
              <a:rPr lang="en-US" altLang="ja-JP" sz="2000" dirty="0">
                <a:solidFill>
                  <a:srgbClr val="002C5F"/>
                </a:solidFill>
                <a:latin typeface="Calibri"/>
                <a:cs typeface="Tahoma" charset="0"/>
              </a:rPr>
              <a:t> pour faire la promotion d</a:t>
            </a:r>
            <a:r>
              <a:rPr lang="fr-CA" altLang="ja-JP" sz="2000" dirty="0">
                <a:solidFill>
                  <a:srgbClr val="002C5F"/>
                </a:solidFill>
                <a:latin typeface="Calibri"/>
                <a:cs typeface="Tahoma" charset="0"/>
              </a:rPr>
              <a:t>’</a:t>
            </a:r>
            <a:r>
              <a:rPr lang="en-US" altLang="ja-JP" sz="2000" dirty="0">
                <a:solidFill>
                  <a:srgbClr val="002C5F"/>
                </a:solidFill>
                <a:latin typeface="Calibri"/>
                <a:cs typeface="Tahoma" charset="0"/>
              </a:rPr>
              <a:t>un </a:t>
            </a:r>
            <a:r>
              <a:rPr lang="en-US" altLang="ja-JP" sz="2000" dirty="0" err="1">
                <a:solidFill>
                  <a:srgbClr val="002C5F"/>
                </a:solidFill>
                <a:latin typeface="Calibri"/>
                <a:cs typeface="Tahoma" charset="0"/>
              </a:rPr>
              <a:t>événement</a:t>
            </a:r>
            <a:r>
              <a:rPr lang="en-US" altLang="ja-JP" sz="2000" dirty="0">
                <a:solidFill>
                  <a:srgbClr val="002C5F"/>
                </a:solidFill>
                <a:latin typeface="Calibri"/>
                <a:cs typeface="Tahoma" charset="0"/>
              </a:rPr>
              <a:t> qui n</a:t>
            </a:r>
            <a:r>
              <a:rPr lang="fr-CA" altLang="ja-JP" sz="2000" dirty="0">
                <a:solidFill>
                  <a:srgbClr val="002C5F"/>
                </a:solidFill>
                <a:latin typeface="Calibri"/>
                <a:cs typeface="Tahoma" charset="0"/>
              </a:rPr>
              <a:t>’</a:t>
            </a:r>
            <a:r>
              <a:rPr lang="en-US" altLang="ja-JP" sz="2000" dirty="0" err="1">
                <a:solidFill>
                  <a:srgbClr val="002C5F"/>
                </a:solidFill>
                <a:latin typeface="Calibri"/>
                <a:cs typeface="Tahoma" charset="0"/>
              </a:rPr>
              <a:t>est</a:t>
            </a:r>
            <a:r>
              <a:rPr lang="en-US" altLang="ja-JP" sz="2000" dirty="0">
                <a:solidFill>
                  <a:srgbClr val="002C5F"/>
                </a:solidFill>
                <a:latin typeface="Calibri"/>
                <a:cs typeface="Tahoma" charset="0"/>
              </a:rPr>
              <a:t> pas </a:t>
            </a:r>
            <a:r>
              <a:rPr lang="en-US" altLang="ja-JP" sz="2000" dirty="0" err="1">
                <a:solidFill>
                  <a:srgbClr val="002C5F"/>
                </a:solidFill>
                <a:latin typeface="Calibri"/>
                <a:cs typeface="Tahoma" charset="0"/>
              </a:rPr>
              <a:t>directement</a:t>
            </a:r>
            <a:r>
              <a:rPr lang="en-US" altLang="ja-JP" sz="2000" dirty="0">
                <a:solidFill>
                  <a:srgbClr val="002C5F"/>
                </a:solidFill>
                <a:latin typeface="Calibri"/>
                <a:cs typeface="Tahoma" charset="0"/>
              </a:rPr>
              <a:t> </a:t>
            </a:r>
            <a:r>
              <a:rPr lang="en-US" altLang="ja-JP" sz="2000" dirty="0" err="1">
                <a:solidFill>
                  <a:srgbClr val="002C5F"/>
                </a:solidFill>
                <a:latin typeface="Calibri"/>
                <a:cs typeface="Tahoma" charset="0"/>
              </a:rPr>
              <a:t>lié</a:t>
            </a:r>
            <a:r>
              <a:rPr lang="en-US" altLang="ja-JP" sz="2000" dirty="0">
                <a:solidFill>
                  <a:srgbClr val="002C5F"/>
                </a:solidFill>
                <a:latin typeface="Calibri"/>
                <a:cs typeface="Tahoma" charset="0"/>
              </a:rPr>
              <a:t> </a:t>
            </a:r>
            <a:r>
              <a:rPr lang="en-US" altLang="ja-JP" sz="2000" dirty="0" err="1">
                <a:solidFill>
                  <a:srgbClr val="002C5F"/>
                </a:solidFill>
                <a:latin typeface="Calibri"/>
                <a:cs typeface="Tahoma" charset="0"/>
              </a:rPr>
              <a:t>à</a:t>
            </a:r>
            <a:r>
              <a:rPr lang="en-US" altLang="ja-JP" sz="2000" dirty="0">
                <a:solidFill>
                  <a:srgbClr val="002C5F"/>
                </a:solidFill>
                <a:latin typeface="Calibri"/>
                <a:cs typeface="Tahoma" charset="0"/>
              </a:rPr>
              <a:t> ma </a:t>
            </a:r>
            <a:r>
              <a:rPr lang="en-US" altLang="ja-JP" sz="2000" dirty="0" err="1">
                <a:solidFill>
                  <a:srgbClr val="002C5F"/>
                </a:solidFill>
                <a:latin typeface="Calibri"/>
                <a:cs typeface="Tahoma" charset="0"/>
              </a:rPr>
              <a:t>pratique</a:t>
            </a:r>
            <a:r>
              <a:rPr lang="en-US" altLang="ja-JP" sz="2000" dirty="0">
                <a:solidFill>
                  <a:srgbClr val="002C5F"/>
                </a:solidFill>
                <a:latin typeface="Calibri"/>
                <a:cs typeface="Tahoma" charset="0"/>
              </a:rPr>
              <a:t> de </a:t>
            </a:r>
            <a:r>
              <a:rPr lang="en-US" altLang="ja-JP" sz="2000" dirty="0" err="1">
                <a:solidFill>
                  <a:srgbClr val="002C5F"/>
                </a:solidFill>
                <a:latin typeface="Calibri"/>
                <a:cs typeface="Tahoma" charset="0"/>
              </a:rPr>
              <a:t>droit</a:t>
            </a:r>
            <a:r>
              <a:rPr lang="en-US" altLang="ja-JP" sz="2000" dirty="0">
                <a:solidFill>
                  <a:srgbClr val="002C5F"/>
                </a:solidFill>
                <a:latin typeface="Calibri"/>
                <a:cs typeface="Tahoma" charset="0"/>
              </a:rPr>
              <a:t>?</a:t>
            </a:r>
          </a:p>
          <a:p>
            <a:pPr marL="342900" indent="-342900" defTabSz="914400">
              <a:buFont typeface="Wingdings" charset="2"/>
              <a:buChar char="§"/>
            </a:pPr>
            <a:endParaRPr lang="en-US" sz="2000" dirty="0">
              <a:solidFill>
                <a:srgbClr val="002C5F"/>
              </a:solidFill>
              <a:latin typeface="Calibri"/>
              <a:cs typeface="Tahoma" charset="0"/>
            </a:endParaRPr>
          </a:p>
          <a:p>
            <a:pPr marL="342900" indent="-342900" defTabSz="914400">
              <a:buFont typeface="Wingdings" charset="2"/>
              <a:buChar char="§"/>
            </a:pPr>
            <a:r>
              <a:rPr lang="en-US" sz="2000" dirty="0">
                <a:solidFill>
                  <a:srgbClr val="002C5F"/>
                </a:solidFill>
                <a:latin typeface="Calibri"/>
                <a:cs typeface="Tahoma" charset="0"/>
              </a:rPr>
              <a:t>Est-</a:t>
            </a:r>
            <a:r>
              <a:rPr lang="en-US" sz="2000" dirty="0" err="1">
                <a:solidFill>
                  <a:srgbClr val="002C5F"/>
                </a:solidFill>
                <a:latin typeface="Calibri"/>
                <a:cs typeface="Tahoma" charset="0"/>
              </a:rPr>
              <a:t>ce</a:t>
            </a:r>
            <a:r>
              <a:rPr lang="en-US" sz="2000" dirty="0">
                <a:solidFill>
                  <a:srgbClr val="002C5F"/>
                </a:solidFill>
                <a:latin typeface="Calibri"/>
                <a:cs typeface="Tahoma" charset="0"/>
              </a:rPr>
              <a:t> </a:t>
            </a:r>
            <a:r>
              <a:rPr lang="en-US" sz="2000" dirty="0" err="1">
                <a:solidFill>
                  <a:srgbClr val="002C5F"/>
                </a:solidFill>
                <a:latin typeface="Calibri"/>
                <a:cs typeface="Tahoma" charset="0"/>
              </a:rPr>
              <a:t>qu’</a:t>
            </a:r>
            <a:r>
              <a:rPr lang="en-US" altLang="ja-JP" sz="2000" dirty="0" err="1">
                <a:solidFill>
                  <a:srgbClr val="002C5F"/>
                </a:solidFill>
                <a:latin typeface="Calibri"/>
                <a:cs typeface="Tahoma" charset="0"/>
              </a:rPr>
              <a:t>un</a:t>
            </a:r>
            <a:r>
              <a:rPr lang="en-US" altLang="ja-JP" sz="2000" dirty="0">
                <a:solidFill>
                  <a:srgbClr val="002C5F"/>
                </a:solidFill>
                <a:latin typeface="Calibri"/>
                <a:cs typeface="Tahoma" charset="0"/>
              </a:rPr>
              <a:t> </a:t>
            </a:r>
            <a:r>
              <a:rPr lang="en-US" altLang="ja-JP" sz="2000" dirty="0" err="1">
                <a:solidFill>
                  <a:srgbClr val="002C5F"/>
                </a:solidFill>
                <a:latin typeface="Calibri"/>
                <a:cs typeface="Tahoma" charset="0"/>
              </a:rPr>
              <a:t>développeur</a:t>
            </a:r>
            <a:r>
              <a:rPr lang="en-US" altLang="ja-JP" sz="2000" dirty="0">
                <a:solidFill>
                  <a:srgbClr val="002C5F"/>
                </a:solidFill>
                <a:latin typeface="Calibri"/>
                <a:cs typeface="Tahoma" charset="0"/>
              </a:rPr>
              <a:t> de </a:t>
            </a:r>
            <a:r>
              <a:rPr lang="en-US" altLang="ja-JP" sz="2000" dirty="0" err="1">
                <a:solidFill>
                  <a:srgbClr val="002C5F"/>
                </a:solidFill>
                <a:latin typeface="Calibri"/>
                <a:cs typeface="Tahoma" charset="0"/>
              </a:rPr>
              <a:t>systèmes</a:t>
            </a:r>
            <a:r>
              <a:rPr lang="en-US" altLang="ja-JP" sz="2000" dirty="0">
                <a:solidFill>
                  <a:srgbClr val="002C5F"/>
                </a:solidFill>
                <a:latin typeface="Calibri"/>
                <a:cs typeface="Tahoma" charset="0"/>
              </a:rPr>
              <a:t> </a:t>
            </a:r>
            <a:r>
              <a:rPr lang="en-US" altLang="ja-JP" sz="2000" dirty="0" err="1">
                <a:solidFill>
                  <a:srgbClr val="002C5F"/>
                </a:solidFill>
                <a:latin typeface="Calibri"/>
                <a:cs typeface="Tahoma" charset="0"/>
              </a:rPr>
              <a:t>informatiques</a:t>
            </a:r>
            <a:r>
              <a:rPr lang="en-US" altLang="ja-JP" sz="2000" dirty="0">
                <a:solidFill>
                  <a:srgbClr val="002C5F"/>
                </a:solidFill>
                <a:latin typeface="Calibri"/>
                <a:cs typeface="Tahoma" charset="0"/>
              </a:rPr>
              <a:t> </a:t>
            </a:r>
            <a:r>
              <a:rPr lang="en-US" altLang="ja-JP" sz="2000" dirty="0" err="1">
                <a:solidFill>
                  <a:srgbClr val="002C5F"/>
                </a:solidFill>
                <a:latin typeface="Calibri"/>
                <a:cs typeface="Tahoma" charset="0"/>
              </a:rPr>
              <a:t>peut</a:t>
            </a:r>
            <a:r>
              <a:rPr lang="en-US" altLang="ja-JP" sz="2000" dirty="0">
                <a:solidFill>
                  <a:srgbClr val="002C5F"/>
                </a:solidFill>
                <a:latin typeface="Calibri"/>
                <a:cs typeface="Tahoma" charset="0"/>
              </a:rPr>
              <a:t> me </a:t>
            </a:r>
            <a:r>
              <a:rPr lang="en-US" altLang="ja-JP" sz="2000" dirty="0" err="1">
                <a:solidFill>
                  <a:srgbClr val="002C5F"/>
                </a:solidFill>
                <a:latin typeface="Calibri"/>
                <a:cs typeface="Tahoma" charset="0"/>
              </a:rPr>
              <a:t>contacter</a:t>
            </a:r>
            <a:r>
              <a:rPr lang="en-US" altLang="ja-JP" sz="2000" dirty="0">
                <a:solidFill>
                  <a:srgbClr val="002C5F"/>
                </a:solidFill>
                <a:latin typeface="Calibri"/>
                <a:cs typeface="Tahoma" charset="0"/>
              </a:rPr>
              <a:t> pour faire la promotion de </a:t>
            </a:r>
            <a:r>
              <a:rPr lang="en-US" altLang="ja-JP" sz="2000" dirty="0" err="1">
                <a:solidFill>
                  <a:srgbClr val="002C5F"/>
                </a:solidFill>
                <a:latin typeface="Calibri"/>
                <a:cs typeface="Tahoma" charset="0"/>
              </a:rPr>
              <a:t>ses</a:t>
            </a:r>
            <a:r>
              <a:rPr lang="en-US" altLang="ja-JP" sz="2000" dirty="0">
                <a:solidFill>
                  <a:srgbClr val="002C5F"/>
                </a:solidFill>
                <a:latin typeface="Calibri"/>
                <a:cs typeface="Tahoma" charset="0"/>
              </a:rPr>
              <a:t> services pour le </a:t>
            </a:r>
            <a:r>
              <a:rPr lang="en-US" altLang="ja-JP" sz="2000" dirty="0" err="1">
                <a:solidFill>
                  <a:srgbClr val="002C5F"/>
                </a:solidFill>
                <a:latin typeface="Calibri"/>
                <a:cs typeface="Tahoma" charset="0"/>
              </a:rPr>
              <a:t>système</a:t>
            </a:r>
            <a:r>
              <a:rPr lang="en-US" altLang="ja-JP" sz="2000" dirty="0">
                <a:solidFill>
                  <a:srgbClr val="002C5F"/>
                </a:solidFill>
                <a:latin typeface="Calibri"/>
                <a:cs typeface="Tahoma" charset="0"/>
              </a:rPr>
              <a:t> </a:t>
            </a:r>
            <a:r>
              <a:rPr lang="en-US" altLang="ja-JP" sz="2000" dirty="0" err="1">
                <a:solidFill>
                  <a:srgbClr val="002C5F"/>
                </a:solidFill>
                <a:latin typeface="Calibri"/>
                <a:cs typeface="Tahoma" charset="0"/>
              </a:rPr>
              <a:t>technologique</a:t>
            </a:r>
            <a:r>
              <a:rPr lang="en-US" altLang="ja-JP" sz="2000" dirty="0">
                <a:solidFill>
                  <a:srgbClr val="002C5F"/>
                </a:solidFill>
                <a:latin typeface="Calibri"/>
                <a:cs typeface="Tahoma" charset="0"/>
              </a:rPr>
              <a:t> de BLG? </a:t>
            </a:r>
            <a:endParaRPr lang="en-US" sz="2000" dirty="0">
              <a:solidFill>
                <a:srgbClr val="002C5F"/>
              </a:solidFill>
              <a:latin typeface="Calibri"/>
              <a:cs typeface="Tahoma" charset="0"/>
            </a:endParaRPr>
          </a:p>
        </p:txBody>
      </p:sp>
    </p:spTree>
    <p:extLst>
      <p:ext uri="{BB962C8B-B14F-4D97-AF65-F5344CB8AC3E}">
        <p14:creationId xmlns:p14="http://schemas.microsoft.com/office/powerpoint/2010/main" val="22416523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 </a:t>
            </a:r>
          </a:p>
        </p:txBody>
      </p:sp>
      <p:sp>
        <p:nvSpPr>
          <p:cNvPr id="3" name="Espace réservé du numéro de diapositive 2"/>
          <p:cNvSpPr>
            <a:spLocks noGrp="1"/>
          </p:cNvSpPr>
          <p:nvPr>
            <p:ph type="sldNum" sz="quarter" idx="4"/>
          </p:nvPr>
        </p:nvSpPr>
        <p:spPr/>
        <p:txBody>
          <a:bodyPr/>
          <a:lstStyle/>
          <a:p>
            <a:fld id="{7ED523C7-19E8-B540-9857-8D49DD13762D}" type="slidenum">
              <a:rPr lang="en-CA" smtClean="0"/>
              <a:pPr/>
              <a:t>3</a:t>
            </a:fld>
            <a:endParaRPr lang="en-CA" dirty="0"/>
          </a:p>
        </p:txBody>
      </p:sp>
      <p:sp>
        <p:nvSpPr>
          <p:cNvPr id="4" name="Espace réservé du contenu 3"/>
          <p:cNvSpPr>
            <a:spLocks noGrp="1"/>
          </p:cNvSpPr>
          <p:nvPr>
            <p:ph idx="1"/>
          </p:nvPr>
        </p:nvSpPr>
        <p:spPr>
          <a:xfrm>
            <a:off x="594733" y="3062796"/>
            <a:ext cx="11016074" cy="3211004"/>
          </a:xfrm>
        </p:spPr>
        <p:txBody>
          <a:bodyPr/>
          <a:lstStyle/>
          <a:p>
            <a:pPr marL="0" indent="0">
              <a:buNone/>
            </a:pPr>
            <a:r>
              <a:rPr lang="fr-CA" altLang="en-US" sz="3200" b="1" dirty="0">
                <a:solidFill>
                  <a:srgbClr val="0B2265"/>
                </a:solidFill>
                <a:ea typeface="+mj-ea"/>
              </a:rPr>
              <a:t>Partie I: Publicité par courriel et message texte (Spam)</a:t>
            </a:r>
            <a:endParaRPr lang="fr-CA" dirty="0"/>
          </a:p>
        </p:txBody>
      </p:sp>
    </p:spTree>
    <p:extLst>
      <p:ext uri="{BB962C8B-B14F-4D97-AF65-F5344CB8AC3E}">
        <p14:creationId xmlns:p14="http://schemas.microsoft.com/office/powerpoint/2010/main" val="130401113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 </a:t>
            </a:r>
            <a:r>
              <a:rPr lang="fr-CA" altLang="en-US" dirty="0">
                <a:solidFill>
                  <a:srgbClr val="002060"/>
                </a:solidFill>
              </a:rPr>
              <a:t>Mon message est-il dispensé?</a:t>
            </a:r>
            <a:endParaRPr lang="en-US" dirty="0">
              <a:solidFill>
                <a:srgbClr val="002060"/>
              </a:solidFill>
            </a:endParaRPr>
          </a:p>
        </p:txBody>
      </p:sp>
      <p:sp>
        <p:nvSpPr>
          <p:cNvPr id="3" name="Slide Number Placeholder 2"/>
          <p:cNvSpPr>
            <a:spLocks noGrp="1"/>
          </p:cNvSpPr>
          <p:nvPr>
            <p:ph type="sldNum" sz="quarter" idx="4"/>
          </p:nvPr>
        </p:nvSpPr>
        <p:spPr/>
        <p:txBody>
          <a:bodyPr/>
          <a:lstStyle/>
          <a:p>
            <a:fld id="{7ED523C7-19E8-B540-9857-8D49DD13762D}" type="slidenum">
              <a:rPr lang="en-CA" smtClean="0"/>
              <a:pPr/>
              <a:t>30</a:t>
            </a:fld>
            <a:endParaRPr lang="en-CA" dirty="0"/>
          </a:p>
        </p:txBody>
      </p:sp>
      <p:sp>
        <p:nvSpPr>
          <p:cNvPr id="4" name="Content Placeholder 3"/>
          <p:cNvSpPr>
            <a:spLocks noGrp="1"/>
          </p:cNvSpPr>
          <p:nvPr>
            <p:ph idx="1"/>
          </p:nvPr>
        </p:nvSpPr>
        <p:spPr/>
        <p:txBody>
          <a:bodyPr/>
          <a:lstStyle/>
          <a:p>
            <a:pPr marL="342900" lvl="0" indent="-342900" defTabSz="914400">
              <a:spcBef>
                <a:spcPts val="0"/>
              </a:spcBef>
              <a:spcAft>
                <a:spcPts val="1200"/>
              </a:spcAft>
              <a:buClrTx/>
              <a:buSzTx/>
              <a:buFont typeface="Arial" pitchFamily="34" charset="0"/>
              <a:buChar char="•"/>
            </a:pPr>
            <a:r>
              <a:rPr lang="fr-CA" altLang="en-US" dirty="0">
                <a:solidFill>
                  <a:srgbClr val="0B2265"/>
                </a:solidFill>
              </a:rPr>
              <a:t>La LCAP ne s’applique pas si :</a:t>
            </a:r>
          </a:p>
          <a:p>
            <a:pPr marL="342900" lvl="0" indent="-342900" defTabSz="914400">
              <a:spcBef>
                <a:spcPts val="0"/>
              </a:spcBef>
              <a:spcAft>
                <a:spcPts val="1200"/>
              </a:spcAft>
              <a:buClrTx/>
              <a:buSzTx/>
              <a:buFont typeface="Arial" pitchFamily="34" charset="0"/>
              <a:buChar char="•"/>
            </a:pPr>
            <a:r>
              <a:rPr lang="fr-CA" altLang="en-US" dirty="0">
                <a:solidFill>
                  <a:srgbClr val="0B2265"/>
                </a:solidFill>
              </a:rPr>
              <a:t>Vous avez des </a:t>
            </a:r>
            <a:r>
              <a:rPr lang="fr-CA" altLang="en-US" b="1" dirty="0">
                <a:solidFill>
                  <a:srgbClr val="0B2265"/>
                </a:solidFill>
              </a:rPr>
              <a:t>liens personnels </a:t>
            </a:r>
            <a:r>
              <a:rPr lang="fr-CA" altLang="en-US" dirty="0">
                <a:solidFill>
                  <a:srgbClr val="0B2265"/>
                </a:solidFill>
              </a:rPr>
              <a:t>avec le destinataire</a:t>
            </a:r>
          </a:p>
          <a:p>
            <a:pPr marL="742950" lvl="1" indent="-285750" defTabSz="914400">
              <a:spcBef>
                <a:spcPts val="0"/>
              </a:spcBef>
              <a:spcAft>
                <a:spcPts val="1200"/>
              </a:spcAft>
              <a:buClrTx/>
              <a:buSzTx/>
              <a:buFont typeface="Arial" pitchFamily="34" charset="0"/>
              <a:buChar char="•"/>
            </a:pPr>
            <a:r>
              <a:rPr lang="fr-CA" altLang="en-US" sz="2000" dirty="0">
                <a:solidFill>
                  <a:srgbClr val="0B2265"/>
                </a:solidFill>
              </a:rPr>
              <a:t>personnes entretenant des liens personnels (en tenant compte de tout facteur pertinent);</a:t>
            </a:r>
          </a:p>
          <a:p>
            <a:pPr marL="742950" lvl="1" indent="-285750" defTabSz="914400">
              <a:spcBef>
                <a:spcPts val="0"/>
              </a:spcBef>
              <a:spcAft>
                <a:spcPts val="1200"/>
              </a:spcAft>
              <a:buClrTx/>
              <a:buSzTx/>
              <a:buFont typeface="Arial" pitchFamily="34" charset="0"/>
              <a:buChar char="•"/>
            </a:pPr>
            <a:r>
              <a:rPr lang="fr-CA" altLang="en-US" sz="2000" dirty="0">
                <a:solidFill>
                  <a:srgbClr val="0B2265"/>
                </a:solidFill>
              </a:rPr>
              <a:t>vous avez eu un dialogue direct et volontaire. </a:t>
            </a:r>
          </a:p>
          <a:p>
            <a:pPr marL="342900" lvl="0" indent="-342900" defTabSz="914400">
              <a:spcBef>
                <a:spcPts val="0"/>
              </a:spcBef>
              <a:spcAft>
                <a:spcPts val="1200"/>
              </a:spcAft>
              <a:buClrTx/>
              <a:buSzTx/>
              <a:buFont typeface="Arial" pitchFamily="34" charset="0"/>
              <a:buChar char="•"/>
            </a:pPr>
            <a:r>
              <a:rPr lang="fr-CA" altLang="en-US" dirty="0">
                <a:solidFill>
                  <a:srgbClr val="0B2265"/>
                </a:solidFill>
              </a:rPr>
              <a:t>Vous avez des </a:t>
            </a:r>
            <a:r>
              <a:rPr lang="fr-CA" altLang="en-US" b="1" dirty="0">
                <a:solidFill>
                  <a:srgbClr val="0B2265"/>
                </a:solidFill>
              </a:rPr>
              <a:t>liens de parenté </a:t>
            </a:r>
            <a:r>
              <a:rPr lang="fr-CA" altLang="en-US" dirty="0">
                <a:solidFill>
                  <a:srgbClr val="0B2265"/>
                </a:solidFill>
              </a:rPr>
              <a:t>avec le destinataire</a:t>
            </a:r>
          </a:p>
          <a:p>
            <a:pPr marL="742950" lvl="1" indent="-285750" defTabSz="914400">
              <a:spcBef>
                <a:spcPts val="0"/>
              </a:spcBef>
              <a:spcAft>
                <a:spcPts val="1200"/>
              </a:spcAft>
              <a:buClrTx/>
              <a:buSzTx/>
              <a:buFont typeface="Arial" pitchFamily="34" charset="0"/>
              <a:buChar char="•"/>
            </a:pPr>
            <a:r>
              <a:rPr lang="fr-CA" altLang="en-US" sz="2000" dirty="0">
                <a:solidFill>
                  <a:srgbClr val="0B2265"/>
                </a:solidFill>
              </a:rPr>
              <a:t>mariage, union de fait ou tout lien de filiation juridique;</a:t>
            </a:r>
          </a:p>
          <a:p>
            <a:pPr marL="742950" lvl="1" indent="-285750" defTabSz="914400">
              <a:spcBef>
                <a:spcPts val="0"/>
              </a:spcBef>
              <a:spcAft>
                <a:spcPts val="1200"/>
              </a:spcAft>
              <a:buClrTx/>
              <a:buSzTx/>
              <a:buFont typeface="Arial" pitchFamily="34" charset="0"/>
              <a:buChar char="•"/>
            </a:pPr>
            <a:r>
              <a:rPr lang="fr-CA" altLang="en-US" sz="2000" dirty="0">
                <a:solidFill>
                  <a:srgbClr val="0B2265"/>
                </a:solidFill>
              </a:rPr>
              <a:t>vous avez eu un dialogue bilatéral direct et volontaire. </a:t>
            </a:r>
          </a:p>
          <a:p>
            <a:endParaRPr lang="en-US" dirty="0"/>
          </a:p>
        </p:txBody>
      </p:sp>
      <p:sp>
        <p:nvSpPr>
          <p:cNvPr id="5" name="Multiplier 53"/>
          <p:cNvSpPr/>
          <p:nvPr/>
        </p:nvSpPr>
        <p:spPr>
          <a:xfrm>
            <a:off x="7089912" y="-163771"/>
            <a:ext cx="2118726" cy="1730627"/>
          </a:xfrm>
          <a:prstGeom prst="mathMultiply">
            <a:avLst/>
          </a:prstGeom>
          <a:solidFill>
            <a:srgbClr val="FF0000"/>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270541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solidFill>
                  <a:srgbClr val="002060"/>
                </a:solidFill>
              </a:rPr>
              <a:t> </a:t>
            </a:r>
            <a:r>
              <a:rPr lang="fr-CA" altLang="en-US" dirty="0">
                <a:solidFill>
                  <a:srgbClr val="002060"/>
                </a:solidFill>
              </a:rPr>
              <a:t>Mon message est-il dispensé?</a:t>
            </a:r>
            <a:endParaRPr lang="en-US" dirty="0">
              <a:solidFill>
                <a:srgbClr val="002060"/>
              </a:solidFill>
            </a:endParaRPr>
          </a:p>
        </p:txBody>
      </p:sp>
      <p:sp>
        <p:nvSpPr>
          <p:cNvPr id="3" name="Slide Number Placeholder 2"/>
          <p:cNvSpPr>
            <a:spLocks noGrp="1"/>
          </p:cNvSpPr>
          <p:nvPr>
            <p:ph type="sldNum" sz="quarter" idx="4"/>
          </p:nvPr>
        </p:nvSpPr>
        <p:spPr/>
        <p:txBody>
          <a:bodyPr/>
          <a:lstStyle/>
          <a:p>
            <a:fld id="{7ED523C7-19E8-B540-9857-8D49DD13762D}" type="slidenum">
              <a:rPr lang="en-CA" smtClean="0"/>
              <a:pPr/>
              <a:t>31</a:t>
            </a:fld>
            <a:endParaRPr lang="en-CA" dirty="0"/>
          </a:p>
        </p:txBody>
      </p:sp>
      <p:sp>
        <p:nvSpPr>
          <p:cNvPr id="4" name="Content Placeholder 3"/>
          <p:cNvSpPr>
            <a:spLocks noGrp="1"/>
          </p:cNvSpPr>
          <p:nvPr>
            <p:ph idx="1"/>
          </p:nvPr>
        </p:nvSpPr>
        <p:spPr/>
        <p:txBody>
          <a:bodyPr/>
          <a:lstStyle/>
          <a:p>
            <a:pPr marL="342900" lvl="0" indent="-342900" defTabSz="914400">
              <a:spcBef>
                <a:spcPts val="0"/>
              </a:spcBef>
              <a:spcAft>
                <a:spcPts val="1200"/>
              </a:spcAft>
              <a:buClrTx/>
              <a:buSzTx/>
              <a:buFont typeface="Arial" pitchFamily="34" charset="0"/>
              <a:buChar char="•"/>
            </a:pPr>
            <a:r>
              <a:rPr lang="fr-CA" altLang="en-US" dirty="0">
                <a:solidFill>
                  <a:srgbClr val="0B2265"/>
                </a:solidFill>
              </a:rPr>
              <a:t>La LCAP ne s’applique pas aux messages envoyés : </a:t>
            </a:r>
          </a:p>
          <a:p>
            <a:pPr marL="666900" lvl="1" indent="-342900" defTabSz="914400">
              <a:spcBef>
                <a:spcPts val="0"/>
              </a:spcBef>
              <a:spcAft>
                <a:spcPts val="1200"/>
              </a:spcAft>
              <a:buClrTx/>
              <a:buSzTx/>
              <a:buFont typeface="Arial" pitchFamily="34" charset="0"/>
              <a:buChar char="•"/>
            </a:pPr>
            <a:r>
              <a:rPr lang="fr-CA" altLang="en-US" sz="2000" dirty="0">
                <a:solidFill>
                  <a:srgbClr val="0B2265"/>
                </a:solidFill>
              </a:rPr>
              <a:t>Au sein d’une entreprise ou bien entre des entreprises où il existe des relations continues</a:t>
            </a:r>
          </a:p>
          <a:p>
            <a:pPr marL="666900" lvl="1" indent="-342900" defTabSz="914400">
              <a:spcBef>
                <a:spcPts val="0"/>
              </a:spcBef>
              <a:spcAft>
                <a:spcPts val="1200"/>
              </a:spcAft>
              <a:buClrTx/>
              <a:buSzTx/>
              <a:buFont typeface="Arial" pitchFamily="34" charset="0"/>
              <a:buChar char="•"/>
            </a:pPr>
            <a:r>
              <a:rPr lang="fr-CA" altLang="en-US" sz="2000" dirty="0">
                <a:solidFill>
                  <a:srgbClr val="0B2265"/>
                </a:solidFill>
              </a:rPr>
              <a:t>En réponse à une demande</a:t>
            </a:r>
          </a:p>
          <a:p>
            <a:pPr marL="666900" lvl="1" indent="-342900" defTabSz="914400">
              <a:spcBef>
                <a:spcPts val="0"/>
              </a:spcBef>
              <a:spcAft>
                <a:spcPts val="1200"/>
              </a:spcAft>
              <a:buClrTx/>
              <a:buSzTx/>
              <a:buFont typeface="Arial" pitchFamily="34" charset="0"/>
              <a:buChar char="•"/>
            </a:pPr>
            <a:r>
              <a:rPr lang="fr-CA" altLang="en-US" sz="2000" dirty="0">
                <a:solidFill>
                  <a:srgbClr val="0B2265"/>
                </a:solidFill>
              </a:rPr>
              <a:t>Dans le but faire respecter des droits ou des obligations juridiques</a:t>
            </a:r>
          </a:p>
          <a:p>
            <a:pPr marL="1012950" lvl="2" indent="-285750" defTabSz="914400">
              <a:spcBef>
                <a:spcPts val="0"/>
              </a:spcBef>
              <a:spcAft>
                <a:spcPts val="1200"/>
              </a:spcAft>
              <a:buClrTx/>
              <a:buSzTx/>
              <a:buFont typeface="Arial" pitchFamily="34" charset="0"/>
              <a:buChar char="•"/>
            </a:pPr>
            <a:r>
              <a:rPr lang="fr-CA" altLang="en-US" sz="2000" dirty="0">
                <a:solidFill>
                  <a:srgbClr val="0B2265"/>
                </a:solidFill>
              </a:rPr>
              <a:t>Par l’intermédiaire de systèmes de messagerie fermés</a:t>
            </a:r>
          </a:p>
          <a:p>
            <a:pPr marL="1012950" lvl="2" indent="-285750" defTabSz="914400">
              <a:spcBef>
                <a:spcPts val="0"/>
              </a:spcBef>
              <a:spcAft>
                <a:spcPts val="1200"/>
              </a:spcAft>
              <a:buClrTx/>
              <a:buSzTx/>
              <a:buFont typeface="Arial" pitchFamily="34" charset="0"/>
              <a:buChar char="•"/>
            </a:pPr>
            <a:r>
              <a:rPr lang="fr-CA" altLang="en-US" sz="2000" dirty="0">
                <a:solidFill>
                  <a:srgbClr val="0B2265"/>
                </a:solidFill>
              </a:rPr>
              <a:t>Système privé </a:t>
            </a:r>
          </a:p>
          <a:p>
            <a:pPr marL="666900" lvl="1" indent="-342900" defTabSz="914400">
              <a:spcBef>
                <a:spcPts val="0"/>
              </a:spcBef>
              <a:spcAft>
                <a:spcPts val="1200"/>
              </a:spcAft>
              <a:buClrTx/>
              <a:buSzTx/>
              <a:buFont typeface="Arial" pitchFamily="34" charset="0"/>
              <a:buChar char="•"/>
            </a:pPr>
            <a:r>
              <a:rPr lang="fr-CA" altLang="en-US" sz="2000" dirty="0">
                <a:solidFill>
                  <a:srgbClr val="0B2265"/>
                </a:solidFill>
              </a:rPr>
              <a:t>Par l’intermédiaire de systèmes de messagerie où les preuves d’identification et le mécanisme de désabonnement sont inclus</a:t>
            </a:r>
          </a:p>
          <a:p>
            <a:pPr marL="666900" lvl="1" indent="-342900" defTabSz="914400">
              <a:spcBef>
                <a:spcPts val="0"/>
              </a:spcBef>
              <a:spcAft>
                <a:spcPts val="1200"/>
              </a:spcAft>
              <a:buClrTx/>
              <a:buSzTx/>
              <a:buFont typeface="Arial" pitchFamily="34" charset="0"/>
              <a:buChar char="•"/>
            </a:pPr>
            <a:r>
              <a:rPr lang="fr-CA" altLang="en-US" sz="2000" dirty="0">
                <a:solidFill>
                  <a:srgbClr val="0B2265"/>
                </a:solidFill>
              </a:rPr>
              <a:t>Vers un territoire étranger, dans le respect des lois sur les pourriels qui y sont en place</a:t>
            </a:r>
          </a:p>
          <a:p>
            <a:endParaRPr lang="en-US" dirty="0"/>
          </a:p>
        </p:txBody>
      </p:sp>
      <p:sp>
        <p:nvSpPr>
          <p:cNvPr id="5" name="Multiplier 53"/>
          <p:cNvSpPr/>
          <p:nvPr/>
        </p:nvSpPr>
        <p:spPr>
          <a:xfrm>
            <a:off x="7089912" y="-163771"/>
            <a:ext cx="2118726" cy="1730627"/>
          </a:xfrm>
          <a:prstGeom prst="mathMultiply">
            <a:avLst/>
          </a:prstGeom>
          <a:solidFill>
            <a:srgbClr val="FF0000"/>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0789403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ltLang="en-US" dirty="0">
                <a:solidFill>
                  <a:schemeClr val="accent2"/>
                </a:solidFill>
              </a:rPr>
              <a:t>Consentement</a:t>
            </a:r>
            <a:r>
              <a:rPr lang="fr-CA" altLang="en-US" dirty="0">
                <a:solidFill>
                  <a:srgbClr val="002060"/>
                </a:solidFill>
              </a:rPr>
              <a:t> non requis</a:t>
            </a:r>
            <a:endParaRPr lang="en-US" dirty="0">
              <a:solidFill>
                <a:srgbClr val="002060"/>
              </a:solidFill>
            </a:endParaRPr>
          </a:p>
        </p:txBody>
      </p:sp>
      <p:sp>
        <p:nvSpPr>
          <p:cNvPr id="3" name="Slide Number Placeholder 2"/>
          <p:cNvSpPr>
            <a:spLocks noGrp="1"/>
          </p:cNvSpPr>
          <p:nvPr>
            <p:ph type="sldNum" sz="quarter" idx="4"/>
          </p:nvPr>
        </p:nvSpPr>
        <p:spPr/>
        <p:txBody>
          <a:bodyPr/>
          <a:lstStyle/>
          <a:p>
            <a:fld id="{7ED523C7-19E8-B540-9857-8D49DD13762D}" type="slidenum">
              <a:rPr lang="en-CA" smtClean="0"/>
              <a:pPr/>
              <a:t>32</a:t>
            </a:fld>
            <a:endParaRPr lang="en-CA" dirty="0"/>
          </a:p>
        </p:txBody>
      </p:sp>
      <p:sp>
        <p:nvSpPr>
          <p:cNvPr id="4" name="Content Placeholder 3"/>
          <p:cNvSpPr>
            <a:spLocks noGrp="1"/>
          </p:cNvSpPr>
          <p:nvPr>
            <p:ph idx="1"/>
          </p:nvPr>
        </p:nvSpPr>
        <p:spPr>
          <a:xfrm>
            <a:off x="581191" y="1566856"/>
            <a:ext cx="11380653" cy="5020556"/>
          </a:xfrm>
        </p:spPr>
        <p:txBody>
          <a:bodyPr/>
          <a:lstStyle/>
          <a:p>
            <a:pPr marL="342900" lvl="0" indent="-342900" defTabSz="914400">
              <a:spcBef>
                <a:spcPts val="0"/>
              </a:spcBef>
              <a:spcAft>
                <a:spcPts val="1200"/>
              </a:spcAft>
              <a:buClrTx/>
              <a:buSzTx/>
              <a:buFont typeface="Arial" pitchFamily="34" charset="0"/>
              <a:buChar char="•"/>
            </a:pPr>
            <a:r>
              <a:rPr lang="fr-CA" altLang="en-US" dirty="0">
                <a:solidFill>
                  <a:srgbClr val="0B2265"/>
                </a:solidFill>
              </a:rPr>
              <a:t>Devis ou estimations</a:t>
            </a:r>
          </a:p>
          <a:p>
            <a:pPr marL="342900" lvl="0" indent="-342900" defTabSz="914400">
              <a:spcBef>
                <a:spcPts val="0"/>
              </a:spcBef>
              <a:spcAft>
                <a:spcPts val="1200"/>
              </a:spcAft>
              <a:buClrTx/>
              <a:buSzTx/>
              <a:buFont typeface="Arial" pitchFamily="34" charset="0"/>
              <a:buChar char="•"/>
            </a:pPr>
            <a:r>
              <a:rPr lang="fr-CA" altLang="en-US" dirty="0">
                <a:solidFill>
                  <a:srgbClr val="0B2265"/>
                </a:solidFill>
              </a:rPr>
              <a:t>Messages facilitant ou confirmant des opérations</a:t>
            </a:r>
          </a:p>
          <a:p>
            <a:pPr marL="342900" lvl="0" indent="-342900" defTabSz="914400">
              <a:spcBef>
                <a:spcPts val="0"/>
              </a:spcBef>
              <a:spcAft>
                <a:spcPts val="1200"/>
              </a:spcAft>
              <a:buClrTx/>
              <a:buSzTx/>
              <a:buFont typeface="Arial" pitchFamily="34" charset="0"/>
              <a:buChar char="•"/>
            </a:pPr>
            <a:r>
              <a:rPr lang="fr-CA" altLang="en-US" dirty="0">
                <a:solidFill>
                  <a:srgbClr val="0B2265"/>
                </a:solidFill>
              </a:rPr>
              <a:t>Renseignements au sujet de garanties, de rappels de produits, de sûreté ou de sécurité </a:t>
            </a:r>
          </a:p>
          <a:p>
            <a:pPr marL="342900" lvl="0" indent="-342900" defTabSz="914400">
              <a:spcBef>
                <a:spcPts val="0"/>
              </a:spcBef>
              <a:spcAft>
                <a:spcPts val="1200"/>
              </a:spcAft>
              <a:buClrTx/>
              <a:buSzTx/>
              <a:buFont typeface="Arial" pitchFamily="34" charset="0"/>
              <a:buChar char="•"/>
            </a:pPr>
            <a:r>
              <a:rPr lang="fr-CA" altLang="en-US" dirty="0">
                <a:solidFill>
                  <a:srgbClr val="0B2265"/>
                </a:solidFill>
              </a:rPr>
              <a:t>Information à propos de ce qui suit :</a:t>
            </a:r>
          </a:p>
          <a:p>
            <a:pPr marL="742950" lvl="1" indent="-285750" defTabSz="914400">
              <a:spcBef>
                <a:spcPts val="0"/>
              </a:spcBef>
              <a:spcAft>
                <a:spcPts val="1200"/>
              </a:spcAft>
              <a:buClrTx/>
              <a:buSzTx/>
              <a:buFont typeface="Arial" pitchFamily="34" charset="0"/>
              <a:buChar char="•"/>
            </a:pPr>
            <a:r>
              <a:rPr lang="fr-CA" altLang="en-US" sz="2000" dirty="0">
                <a:solidFill>
                  <a:srgbClr val="0B2265"/>
                </a:solidFill>
              </a:rPr>
              <a:t>usage ou achats courants</a:t>
            </a:r>
          </a:p>
          <a:p>
            <a:pPr marL="742950" lvl="1" indent="-285750" defTabSz="914400">
              <a:spcBef>
                <a:spcPts val="0"/>
              </a:spcBef>
              <a:spcAft>
                <a:spcPts val="1200"/>
              </a:spcAft>
              <a:buClrTx/>
              <a:buSzTx/>
              <a:buFont typeface="Arial" pitchFamily="34" charset="0"/>
              <a:buChar char="•"/>
            </a:pPr>
            <a:r>
              <a:rPr lang="fr-CA" altLang="en-US" sz="2000" dirty="0">
                <a:solidFill>
                  <a:srgbClr val="0B2265"/>
                </a:solidFill>
              </a:rPr>
              <a:t>abonnement, adhésion, comptes, prêts en cours ou services similaires</a:t>
            </a:r>
          </a:p>
          <a:p>
            <a:pPr marL="742950" lvl="1" indent="-285750" defTabSz="914400">
              <a:spcBef>
                <a:spcPts val="0"/>
              </a:spcBef>
              <a:spcAft>
                <a:spcPts val="1200"/>
              </a:spcAft>
              <a:buClrTx/>
              <a:buSzTx/>
              <a:buFont typeface="Arial" pitchFamily="34" charset="0"/>
              <a:buChar char="•"/>
            </a:pPr>
            <a:r>
              <a:rPr lang="fr-CA" altLang="en-US" sz="2000" dirty="0">
                <a:solidFill>
                  <a:srgbClr val="0B2265"/>
                </a:solidFill>
              </a:rPr>
              <a:t>relations de travail ou régimes d’avantages sociaux</a:t>
            </a:r>
          </a:p>
          <a:p>
            <a:pPr marL="342900" lvl="0" indent="-342900" defTabSz="914400">
              <a:spcBef>
                <a:spcPts val="0"/>
              </a:spcBef>
              <a:spcAft>
                <a:spcPts val="1200"/>
              </a:spcAft>
              <a:buClrTx/>
              <a:buSzTx/>
              <a:buFont typeface="Arial" pitchFamily="34" charset="0"/>
              <a:buChar char="•"/>
            </a:pPr>
            <a:r>
              <a:rPr lang="fr-CA" altLang="en-US" dirty="0">
                <a:solidFill>
                  <a:srgbClr val="0B2265"/>
                </a:solidFill>
              </a:rPr>
              <a:t>Offres de produit ou service, y compris mises à jour et mises à niveau</a:t>
            </a:r>
          </a:p>
          <a:p>
            <a:endParaRPr lang="en-US" dirty="0"/>
          </a:p>
        </p:txBody>
      </p:sp>
      <p:sp>
        <p:nvSpPr>
          <p:cNvPr id="5" name="Multiplier 53"/>
          <p:cNvSpPr/>
          <p:nvPr/>
        </p:nvSpPr>
        <p:spPr>
          <a:xfrm>
            <a:off x="7089912" y="-163771"/>
            <a:ext cx="2118726" cy="1730627"/>
          </a:xfrm>
          <a:prstGeom prst="mathMultiply">
            <a:avLst/>
          </a:prstGeom>
          <a:solidFill>
            <a:srgbClr val="FF0000"/>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2216245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solidFill>
                  <a:srgbClr val="002060"/>
                </a:solidFill>
              </a:rPr>
              <a:t> </a:t>
            </a:r>
            <a:r>
              <a:rPr lang="fr-CA" altLang="en-US" dirty="0">
                <a:solidFill>
                  <a:srgbClr val="002060"/>
                </a:solidFill>
              </a:rPr>
              <a:t>Cas spéciaux – Tierces parties inconnues</a:t>
            </a:r>
            <a:endParaRPr lang="en-US" dirty="0">
              <a:solidFill>
                <a:srgbClr val="002060"/>
              </a:solidFill>
            </a:endParaRPr>
          </a:p>
        </p:txBody>
      </p:sp>
      <p:sp>
        <p:nvSpPr>
          <p:cNvPr id="3" name="Slide Number Placeholder 2"/>
          <p:cNvSpPr>
            <a:spLocks noGrp="1"/>
          </p:cNvSpPr>
          <p:nvPr>
            <p:ph type="sldNum" sz="quarter" idx="4"/>
          </p:nvPr>
        </p:nvSpPr>
        <p:spPr/>
        <p:txBody>
          <a:bodyPr/>
          <a:lstStyle/>
          <a:p>
            <a:fld id="{7ED523C7-19E8-B540-9857-8D49DD13762D}" type="slidenum">
              <a:rPr lang="en-CA" smtClean="0"/>
              <a:pPr/>
              <a:t>33</a:t>
            </a:fld>
            <a:endParaRPr lang="en-CA" dirty="0"/>
          </a:p>
        </p:txBody>
      </p:sp>
      <p:sp>
        <p:nvSpPr>
          <p:cNvPr id="4" name="Content Placeholder 3"/>
          <p:cNvSpPr>
            <a:spLocks noGrp="1"/>
          </p:cNvSpPr>
          <p:nvPr>
            <p:ph idx="1"/>
          </p:nvPr>
        </p:nvSpPr>
        <p:spPr/>
        <p:txBody>
          <a:bodyPr/>
          <a:lstStyle/>
          <a:p>
            <a:pPr marL="342900" lvl="0" indent="-342900" defTabSz="914400">
              <a:spcBef>
                <a:spcPts val="0"/>
              </a:spcBef>
              <a:spcAft>
                <a:spcPts val="1200"/>
              </a:spcAft>
              <a:buClrTx/>
              <a:buSzTx/>
              <a:buFont typeface="Arial" pitchFamily="34" charset="0"/>
              <a:buChar char="•"/>
            </a:pPr>
            <a:r>
              <a:rPr lang="fr-CA" altLang="en-US" b="1" dirty="0">
                <a:solidFill>
                  <a:srgbClr val="0B2265"/>
                </a:solidFill>
              </a:rPr>
              <a:t>Une personne peut obtenir le consentement pour le compte de tierces parties qui ne sont pas encore connues</a:t>
            </a:r>
          </a:p>
          <a:p>
            <a:pPr marL="742950" lvl="1" indent="-285750" defTabSz="914400">
              <a:spcBef>
                <a:spcPts val="0"/>
              </a:spcBef>
              <a:spcAft>
                <a:spcPts val="1200"/>
              </a:spcAft>
              <a:buClrTx/>
              <a:buSzTx/>
              <a:buFont typeface="Arial" pitchFamily="34" charset="0"/>
              <a:buChar char="•"/>
            </a:pPr>
            <a:r>
              <a:rPr lang="fr-CA" altLang="en-US" sz="2000" dirty="0">
                <a:solidFill>
                  <a:srgbClr val="0B2265"/>
                </a:solidFill>
              </a:rPr>
              <a:t>Toutes les parties comptant sur un consentement obtenu par d’autres personnes sont responsables de la gestion de ce consentement</a:t>
            </a:r>
          </a:p>
          <a:p>
            <a:pPr marL="742950" lvl="1" indent="-285750" defTabSz="914400">
              <a:spcBef>
                <a:spcPts val="0"/>
              </a:spcBef>
              <a:spcAft>
                <a:spcPts val="1200"/>
              </a:spcAft>
              <a:buClrTx/>
              <a:buSzTx/>
              <a:buFont typeface="Arial" pitchFamily="34" charset="0"/>
              <a:buChar char="•"/>
            </a:pPr>
            <a:r>
              <a:rPr lang="fr-CA" altLang="en-US" sz="2000" dirty="0">
                <a:solidFill>
                  <a:srgbClr val="0B2265"/>
                </a:solidFill>
              </a:rPr>
              <a:t>Les exigences en matière de vérification d’identité et de désabonnement s’appliquent toujours</a:t>
            </a:r>
          </a:p>
          <a:p>
            <a:endParaRPr lang="en-US" dirty="0"/>
          </a:p>
        </p:txBody>
      </p:sp>
    </p:spTree>
    <p:extLst>
      <p:ext uri="{BB962C8B-B14F-4D97-AF65-F5344CB8AC3E}">
        <p14:creationId xmlns:p14="http://schemas.microsoft.com/office/powerpoint/2010/main" val="34361125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ltLang="en-US" dirty="0">
                <a:solidFill>
                  <a:srgbClr val="002060"/>
                </a:solidFill>
              </a:rPr>
              <a:t>Cas spéciaux – Recommandation de tierces parties</a:t>
            </a:r>
            <a:endParaRPr lang="en-US" dirty="0">
              <a:solidFill>
                <a:srgbClr val="002060"/>
              </a:solidFill>
            </a:endParaRPr>
          </a:p>
        </p:txBody>
      </p:sp>
      <p:sp>
        <p:nvSpPr>
          <p:cNvPr id="3" name="Slide Number Placeholder 2"/>
          <p:cNvSpPr>
            <a:spLocks noGrp="1"/>
          </p:cNvSpPr>
          <p:nvPr>
            <p:ph type="sldNum" sz="quarter" idx="4"/>
          </p:nvPr>
        </p:nvSpPr>
        <p:spPr/>
        <p:txBody>
          <a:bodyPr/>
          <a:lstStyle/>
          <a:p>
            <a:fld id="{7ED523C7-19E8-B540-9857-8D49DD13762D}" type="slidenum">
              <a:rPr lang="en-CA" smtClean="0"/>
              <a:pPr/>
              <a:t>34</a:t>
            </a:fld>
            <a:endParaRPr lang="en-CA" dirty="0"/>
          </a:p>
        </p:txBody>
      </p:sp>
      <p:sp>
        <p:nvSpPr>
          <p:cNvPr id="4" name="Content Placeholder 3"/>
          <p:cNvSpPr>
            <a:spLocks noGrp="1"/>
          </p:cNvSpPr>
          <p:nvPr>
            <p:ph idx="1"/>
          </p:nvPr>
        </p:nvSpPr>
        <p:spPr/>
        <p:txBody>
          <a:bodyPr/>
          <a:lstStyle/>
          <a:p>
            <a:pPr marL="0" indent="0">
              <a:buNone/>
            </a:pPr>
            <a:r>
              <a:rPr lang="en-CA" dirty="0"/>
              <a:t> </a:t>
            </a:r>
            <a:endParaRPr lang="en-US" dirty="0"/>
          </a:p>
        </p:txBody>
      </p:sp>
      <p:sp>
        <p:nvSpPr>
          <p:cNvPr id="5" name="Rectangle 3"/>
          <p:cNvSpPr txBox="1">
            <a:spLocks noChangeArrowheads="1"/>
          </p:cNvSpPr>
          <p:nvPr/>
        </p:nvSpPr>
        <p:spPr>
          <a:xfrm>
            <a:off x="594733" y="1566856"/>
            <a:ext cx="4462458" cy="470694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b="0" kern="1200">
                <a:solidFill>
                  <a:srgbClr val="0B2265"/>
                </a:solidFill>
                <a:latin typeface="Calibri" panose="020F0502020204030204" pitchFamily="34" charset="0"/>
                <a:ea typeface="+mn-ea"/>
                <a:cs typeface="Calibri" panose="020F0502020204030204" pitchFamily="34" charset="0"/>
              </a:defRPr>
            </a:lvl1pPr>
            <a:lvl2pPr marL="742950" indent="-285750" algn="l" defTabSz="914400" rtl="0" eaLnBrk="1" latinLnBrk="0" hangingPunct="1">
              <a:spcBef>
                <a:spcPct val="20000"/>
              </a:spcBef>
              <a:buFont typeface="Arial" pitchFamily="34" charset="0"/>
              <a:buChar char="•"/>
              <a:defRPr sz="1800" kern="1200">
                <a:solidFill>
                  <a:srgbClr val="0B2265"/>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ct val="20000"/>
              </a:spcBef>
              <a:buFont typeface="Arial" pitchFamily="34" charset="0"/>
              <a:buChar char="•"/>
              <a:defRPr sz="1800" kern="1200">
                <a:solidFill>
                  <a:srgbClr val="0B2265"/>
                </a:solidFill>
                <a:latin typeface="Calibri" panose="020F0502020204030204" pitchFamily="34" charset="0"/>
                <a:ea typeface="+mn-ea"/>
                <a:cs typeface="Calibri" panose="020F0502020204030204" pitchFamily="34" charset="0"/>
              </a:defRPr>
            </a:lvl3pPr>
            <a:lvl4pPr marL="1657350" indent="-285750" algn="l" defTabSz="914400" rtl="0" eaLnBrk="1" latinLnBrk="0" hangingPunct="1">
              <a:spcBef>
                <a:spcPct val="20000"/>
              </a:spcBef>
              <a:buFont typeface="Arial" pitchFamily="34" charset="0"/>
              <a:buChar char="•"/>
              <a:defRPr sz="1800" kern="1200">
                <a:solidFill>
                  <a:srgbClr val="0B2265"/>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ct val="20000"/>
              </a:spcBef>
              <a:buFont typeface="Arial" pitchFamily="34" charset="0"/>
              <a:buChar char="•"/>
              <a:defRPr sz="1800" kern="1200">
                <a:solidFill>
                  <a:srgbClr val="0B2265"/>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1800" kern="1200">
                <a:solidFill>
                  <a:srgbClr val="0B2265"/>
                </a:solidFill>
                <a:latin typeface="Arial" pitchFamily="34" charset="0"/>
                <a:ea typeface="+mn-ea"/>
                <a:cs typeface="Arial" pitchFamily="34" charset="0"/>
              </a:defRPr>
            </a:lvl6pPr>
            <a:lvl7pPr marL="2971800" indent="-228600" algn="l" defTabSz="914400" rtl="0" eaLnBrk="1" latinLnBrk="0" hangingPunct="1">
              <a:spcBef>
                <a:spcPct val="20000"/>
              </a:spcBef>
              <a:buFont typeface="Arial" pitchFamily="34" charset="0"/>
              <a:buChar char="•"/>
              <a:defRPr sz="1800" kern="1200">
                <a:solidFill>
                  <a:srgbClr val="0B2265"/>
                </a:solidFill>
                <a:latin typeface="Arial" pitchFamily="34" charset="0"/>
                <a:ea typeface="+mn-ea"/>
                <a:cs typeface="Arial" pitchFamily="34" charset="0"/>
              </a:defRPr>
            </a:lvl7pPr>
            <a:lvl8pPr marL="3429000" indent="-228600" algn="l" defTabSz="914400" rtl="0" eaLnBrk="1" latinLnBrk="0" hangingPunct="1">
              <a:spcBef>
                <a:spcPct val="20000"/>
              </a:spcBef>
              <a:buFont typeface="Arial" pitchFamily="34" charset="0"/>
              <a:buChar char="•"/>
              <a:defRPr sz="1800" kern="1200">
                <a:solidFill>
                  <a:srgbClr val="0B2265"/>
                </a:solidFill>
                <a:latin typeface="Arial" pitchFamily="34" charset="0"/>
                <a:ea typeface="+mn-ea"/>
                <a:cs typeface="Arial" pitchFamily="34" charset="0"/>
              </a:defRPr>
            </a:lvl8pPr>
            <a:lvl9pPr marL="3886200" indent="-228600" algn="l" defTabSz="914400" rtl="0" eaLnBrk="1" latinLnBrk="0" hangingPunct="1">
              <a:spcBef>
                <a:spcPct val="20000"/>
              </a:spcBef>
              <a:buFont typeface="Arial" pitchFamily="34" charset="0"/>
              <a:buChar char="•"/>
              <a:defRPr sz="1800" kern="1200">
                <a:solidFill>
                  <a:srgbClr val="0B2265"/>
                </a:solidFill>
                <a:latin typeface="Arial" pitchFamily="34" charset="0"/>
                <a:ea typeface="+mn-ea"/>
                <a:cs typeface="Arial" pitchFamily="34" charset="0"/>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CA" altLang="en-US" sz="2000" b="0" i="0" u="none" strike="noStrike" kern="1200" cap="none" spc="0" normalizeH="0" baseline="0" noProof="0" dirty="0">
                <a:ln>
                  <a:noFill/>
                </a:ln>
                <a:solidFill>
                  <a:srgbClr val="0B2265"/>
                </a:solidFill>
                <a:effectLst/>
                <a:uLnTx/>
                <a:uFillTx/>
                <a:latin typeface="Calibri" panose="020F0502020204030204" pitchFamily="34" charset="0"/>
                <a:ea typeface="+mn-ea"/>
                <a:cs typeface="Calibri" panose="020F0502020204030204" pitchFamily="34" charset="0"/>
              </a:rPr>
              <a:t>Vous pouvez diriger un client potentiel vers une autre personne si vous avez déjà une relation avec le client potentiel</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CA" altLang="en-US" sz="2000" b="0" i="0" u="none" strike="noStrike" kern="1200" cap="none" spc="0" normalizeH="0" baseline="0" noProof="0" dirty="0">
                <a:ln>
                  <a:noFill/>
                </a:ln>
                <a:solidFill>
                  <a:srgbClr val="0B2265"/>
                </a:solidFill>
                <a:effectLst/>
                <a:uLnTx/>
                <a:uFillTx/>
                <a:latin typeface="Calibri" panose="020F0502020204030204" pitchFamily="34" charset="0"/>
                <a:ea typeface="+mn-ea"/>
                <a:cs typeface="Calibri" panose="020F0502020204030204" pitchFamily="34" charset="0"/>
              </a:rPr>
              <a:t>Si vous recevez la recommandation, vous pouvez envoyer un MEC au client potentiel</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CA" altLang="en-US" sz="2000" b="1" i="0" u="none" strike="noStrike" kern="1200" cap="none" spc="0" normalizeH="0" baseline="0" noProof="0" dirty="0">
                <a:ln>
                  <a:noFill/>
                </a:ln>
                <a:solidFill>
                  <a:srgbClr val="0B2265"/>
                </a:solidFill>
                <a:effectLst/>
                <a:uLnTx/>
                <a:uFillTx/>
                <a:latin typeface="Calibri" panose="020F0502020204030204" pitchFamily="34" charset="0"/>
                <a:ea typeface="+mn-ea"/>
                <a:cs typeface="Calibri" panose="020F0502020204030204" pitchFamily="34" charset="0"/>
              </a:rPr>
              <a:t>Le MEC doit indiquer le nom complet de la personne ayant fait la recommandation</a:t>
            </a:r>
          </a:p>
        </p:txBody>
      </p:sp>
      <p:pic>
        <p:nvPicPr>
          <p:cNvPr id="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91247" y="2319096"/>
            <a:ext cx="4271963" cy="2451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37767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Slide Number Placeholder 2"/>
          <p:cNvSpPr>
            <a:spLocks noGrp="1"/>
          </p:cNvSpPr>
          <p:nvPr>
            <p:ph type="sldNum" sz="quarter" idx="4"/>
          </p:nvPr>
        </p:nvSpPr>
        <p:spPr/>
        <p:txBody>
          <a:bodyPr/>
          <a:lstStyle/>
          <a:p>
            <a:fld id="{7ED523C7-19E8-B540-9857-8D49DD13762D}" type="slidenum">
              <a:rPr lang="en-CA" smtClean="0"/>
              <a:pPr/>
              <a:t>35</a:t>
            </a:fld>
            <a:endParaRPr lang="en-CA" dirty="0"/>
          </a:p>
        </p:txBody>
      </p:sp>
      <p:sp>
        <p:nvSpPr>
          <p:cNvPr id="4" name="Content Placeholder 3"/>
          <p:cNvSpPr>
            <a:spLocks noGrp="1"/>
          </p:cNvSpPr>
          <p:nvPr>
            <p:ph idx="1"/>
          </p:nvPr>
        </p:nvSpPr>
        <p:spPr/>
        <p:txBody>
          <a:bodyPr/>
          <a:lstStyle/>
          <a:p>
            <a:pPr marL="0" indent="0">
              <a:buNone/>
            </a:pPr>
            <a:r>
              <a:rPr lang="en-CA" dirty="0"/>
              <a:t> </a:t>
            </a:r>
            <a:endParaRPr lang="en-US" dirty="0"/>
          </a:p>
        </p:txBody>
      </p:sp>
      <p:sp>
        <p:nvSpPr>
          <p:cNvPr id="5" name="Title 1"/>
          <p:cNvSpPr txBox="1">
            <a:spLocks/>
          </p:cNvSpPr>
          <p:nvPr/>
        </p:nvSpPr>
        <p:spPr>
          <a:xfrm>
            <a:off x="1328268" y="1994653"/>
            <a:ext cx="7772400" cy="1362075"/>
          </a:xfrm>
          <a:prstGeom prst="rect">
            <a:avLst/>
          </a:prstGeom>
        </p:spPr>
        <p:txBody>
          <a:bodyPr vert="horz" lIns="91440" tIns="45720" rIns="91440" bIns="45720" rtlCol="0" anchor="t">
            <a:normAutofit/>
          </a:bodyPr>
          <a:lstStyle>
            <a:lvl1pPr marL="538163" indent="-538163" algn="l" defTabSz="914400" rtl="0" eaLnBrk="1" latinLnBrk="0" hangingPunct="1">
              <a:spcBef>
                <a:spcPct val="0"/>
              </a:spcBef>
              <a:buNone/>
              <a:tabLst>
                <a:tab pos="539750" algn="l"/>
              </a:tabLst>
              <a:defRPr sz="3200" b="1" kern="1200" cap="none">
                <a:solidFill>
                  <a:srgbClr val="0B2265"/>
                </a:solidFill>
                <a:latin typeface="Calibri" panose="020F0502020204030204" pitchFamily="34" charset="0"/>
                <a:ea typeface="+mj-ea"/>
                <a:cs typeface="Calibri" panose="020F0502020204030204" pitchFamily="34" charset="0"/>
              </a:defRPr>
            </a:lvl1pPr>
          </a:lstStyle>
          <a:p>
            <a:pPr marL="538163" marR="0" lvl="0" indent="-538163" algn="ctr" defTabSz="914400" rtl="0" eaLnBrk="1" fontAlgn="auto" latinLnBrk="0" hangingPunct="1">
              <a:lnSpc>
                <a:spcPct val="100000"/>
              </a:lnSpc>
              <a:spcBef>
                <a:spcPct val="0"/>
              </a:spcBef>
              <a:spcAft>
                <a:spcPts val="0"/>
              </a:spcAft>
              <a:buClrTx/>
              <a:buSzTx/>
              <a:buFontTx/>
              <a:buNone/>
              <a:tabLst>
                <a:tab pos="539750" algn="l"/>
              </a:tabLst>
              <a:defRPr/>
            </a:pPr>
            <a:r>
              <a:rPr kumimoji="0" lang="fr-CA" altLang="en-US" sz="3200" b="1" i="0" u="none" strike="noStrike" kern="1200" cap="none" spc="0" normalizeH="0" baseline="0" noProof="0" dirty="0">
                <a:ln>
                  <a:noFill/>
                </a:ln>
                <a:solidFill>
                  <a:srgbClr val="0B2265"/>
                </a:solidFill>
                <a:effectLst/>
                <a:uLnTx/>
                <a:uFillTx/>
                <a:latin typeface="Calibri" panose="020F0502020204030204" pitchFamily="34" charset="0"/>
                <a:ea typeface="+mj-ea"/>
                <a:cs typeface="Calibri" panose="020F0502020204030204" pitchFamily="34" charset="0"/>
              </a:rPr>
              <a:t>Sanctions</a:t>
            </a:r>
          </a:p>
        </p:txBody>
      </p:sp>
      <p:pic>
        <p:nvPicPr>
          <p:cNvPr id="6"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4328" y="2977727"/>
            <a:ext cx="2520280" cy="23945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34024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ltLang="en-US" dirty="0">
                <a:solidFill>
                  <a:srgbClr val="002060"/>
                </a:solidFill>
              </a:rPr>
              <a:t>Sanctions</a:t>
            </a:r>
            <a:endParaRPr lang="en-US" dirty="0">
              <a:solidFill>
                <a:srgbClr val="002060"/>
              </a:solidFill>
            </a:endParaRPr>
          </a:p>
        </p:txBody>
      </p:sp>
      <p:sp>
        <p:nvSpPr>
          <p:cNvPr id="3" name="Slide Number Placeholder 2"/>
          <p:cNvSpPr>
            <a:spLocks noGrp="1"/>
          </p:cNvSpPr>
          <p:nvPr>
            <p:ph type="sldNum" sz="quarter" idx="4"/>
          </p:nvPr>
        </p:nvSpPr>
        <p:spPr/>
        <p:txBody>
          <a:bodyPr/>
          <a:lstStyle/>
          <a:p>
            <a:fld id="{7ED523C7-19E8-B540-9857-8D49DD13762D}" type="slidenum">
              <a:rPr lang="en-CA" smtClean="0"/>
              <a:pPr/>
              <a:t>36</a:t>
            </a:fld>
            <a:endParaRPr lang="en-CA" dirty="0"/>
          </a:p>
        </p:txBody>
      </p:sp>
      <p:sp>
        <p:nvSpPr>
          <p:cNvPr id="4" name="Content Placeholder 3"/>
          <p:cNvSpPr>
            <a:spLocks noGrp="1"/>
          </p:cNvSpPr>
          <p:nvPr>
            <p:ph idx="1"/>
          </p:nvPr>
        </p:nvSpPr>
        <p:spPr>
          <a:xfrm>
            <a:off x="581192" y="1414336"/>
            <a:ext cx="11016074" cy="4706944"/>
          </a:xfrm>
        </p:spPr>
        <p:txBody>
          <a:bodyPr/>
          <a:lstStyle/>
          <a:p>
            <a:pPr marL="342900" lvl="0" indent="-342900" defTabSz="914400">
              <a:lnSpc>
                <a:spcPct val="110000"/>
              </a:lnSpc>
              <a:spcBef>
                <a:spcPts val="0"/>
              </a:spcBef>
              <a:spcAft>
                <a:spcPts val="1000"/>
              </a:spcAft>
              <a:buClrTx/>
              <a:buSzTx/>
              <a:buFont typeface="Arial" pitchFamily="34" charset="0"/>
              <a:buChar char="•"/>
            </a:pPr>
            <a:r>
              <a:rPr lang="fr-FR" dirty="0">
                <a:solidFill>
                  <a:srgbClr val="0B2265"/>
                </a:solidFill>
              </a:rPr>
              <a:t>Sanctions administratives pécuniaires pouvant s’élever à 10 M$</a:t>
            </a:r>
          </a:p>
          <a:p>
            <a:pPr marL="342900" lvl="0" indent="-342900" defTabSz="914400">
              <a:lnSpc>
                <a:spcPct val="110000"/>
              </a:lnSpc>
              <a:spcBef>
                <a:spcPts val="0"/>
              </a:spcBef>
              <a:spcAft>
                <a:spcPts val="1000"/>
              </a:spcAft>
              <a:buClrTx/>
              <a:buSzTx/>
              <a:buFont typeface="Arial" pitchFamily="34" charset="0"/>
              <a:buChar char="•"/>
            </a:pPr>
            <a:r>
              <a:rPr lang="fr-FR" dirty="0">
                <a:solidFill>
                  <a:srgbClr val="0B2265"/>
                </a:solidFill>
              </a:rPr>
              <a:t>Facteurs pris en considération : </a:t>
            </a:r>
          </a:p>
          <a:p>
            <a:pPr marL="742950" lvl="1" indent="-285750" defTabSz="914400">
              <a:lnSpc>
                <a:spcPct val="110000"/>
              </a:lnSpc>
              <a:spcBef>
                <a:spcPts val="0"/>
              </a:spcBef>
              <a:spcAft>
                <a:spcPts val="1000"/>
              </a:spcAft>
              <a:buClrTx/>
              <a:buSzTx/>
              <a:buFont typeface="Arial" pitchFamily="34" charset="0"/>
              <a:buChar char="•"/>
            </a:pPr>
            <a:r>
              <a:rPr lang="fr-FR" sz="1600" dirty="0">
                <a:solidFill>
                  <a:schemeClr val="accent2"/>
                </a:solidFill>
              </a:rPr>
              <a:t>But de la sanction</a:t>
            </a:r>
          </a:p>
          <a:p>
            <a:pPr marL="742950" lvl="1" indent="-285750" defTabSz="914400">
              <a:lnSpc>
                <a:spcPct val="110000"/>
              </a:lnSpc>
              <a:spcBef>
                <a:spcPts val="0"/>
              </a:spcBef>
              <a:spcAft>
                <a:spcPts val="1000"/>
              </a:spcAft>
              <a:buClrTx/>
              <a:buSzTx/>
              <a:buFont typeface="Arial" pitchFamily="34" charset="0"/>
              <a:buChar char="•"/>
            </a:pPr>
            <a:r>
              <a:rPr lang="fr-FR" sz="1600" dirty="0">
                <a:solidFill>
                  <a:schemeClr val="accent2"/>
                </a:solidFill>
              </a:rPr>
              <a:t>Avantage financier</a:t>
            </a:r>
          </a:p>
          <a:p>
            <a:pPr marL="742950" lvl="1" indent="-285750" defTabSz="914400">
              <a:lnSpc>
                <a:spcPct val="110000"/>
              </a:lnSpc>
              <a:spcBef>
                <a:spcPts val="0"/>
              </a:spcBef>
              <a:spcAft>
                <a:spcPts val="1000"/>
              </a:spcAft>
              <a:buClrTx/>
              <a:buSzTx/>
              <a:buFont typeface="Arial" pitchFamily="34" charset="0"/>
              <a:buChar char="•"/>
            </a:pPr>
            <a:r>
              <a:rPr lang="fr-FR" sz="1600" dirty="0">
                <a:solidFill>
                  <a:schemeClr val="accent2"/>
                </a:solidFill>
              </a:rPr>
              <a:t>Nature/portée de l’infraction</a:t>
            </a:r>
          </a:p>
          <a:p>
            <a:pPr marL="742950" lvl="1" indent="-285750" defTabSz="914400">
              <a:lnSpc>
                <a:spcPct val="110000"/>
              </a:lnSpc>
              <a:spcBef>
                <a:spcPts val="0"/>
              </a:spcBef>
              <a:spcAft>
                <a:spcPts val="1000"/>
              </a:spcAft>
              <a:buClrTx/>
              <a:buSzTx/>
              <a:buFont typeface="Arial" pitchFamily="34" charset="0"/>
              <a:buChar char="•"/>
            </a:pPr>
            <a:r>
              <a:rPr lang="fr-FR" sz="1600" dirty="0">
                <a:solidFill>
                  <a:schemeClr val="accent2"/>
                </a:solidFill>
              </a:rPr>
              <a:t>Capacité de payer</a:t>
            </a:r>
          </a:p>
          <a:p>
            <a:pPr marL="742950" lvl="1" indent="-285750" defTabSz="914400">
              <a:lnSpc>
                <a:spcPct val="110000"/>
              </a:lnSpc>
              <a:spcBef>
                <a:spcPts val="0"/>
              </a:spcBef>
              <a:spcAft>
                <a:spcPts val="1000"/>
              </a:spcAft>
              <a:buClrTx/>
              <a:buSzTx/>
              <a:buFont typeface="Arial" pitchFamily="34" charset="0"/>
              <a:buChar char="•"/>
            </a:pPr>
            <a:r>
              <a:rPr lang="fr-FR" sz="1600" dirty="0">
                <a:solidFill>
                  <a:schemeClr val="accent2"/>
                </a:solidFill>
              </a:rPr>
              <a:t>Infractions antérieures</a:t>
            </a:r>
          </a:p>
          <a:p>
            <a:pPr marL="742950" lvl="1" indent="-285750" defTabSz="914400">
              <a:lnSpc>
                <a:spcPct val="110000"/>
              </a:lnSpc>
              <a:spcBef>
                <a:spcPts val="0"/>
              </a:spcBef>
              <a:spcAft>
                <a:spcPts val="1000"/>
              </a:spcAft>
              <a:buClrTx/>
              <a:buSzTx/>
              <a:buFont typeface="Arial" pitchFamily="34" charset="0"/>
              <a:buChar char="•"/>
            </a:pPr>
            <a:r>
              <a:rPr lang="fr-FR" sz="1600" dirty="0">
                <a:solidFill>
                  <a:schemeClr val="accent2"/>
                </a:solidFill>
              </a:rPr>
              <a:t>Indemnisation volontaire  </a:t>
            </a:r>
          </a:p>
          <a:p>
            <a:pPr marL="342900" lvl="0" indent="-342900" defTabSz="914400">
              <a:lnSpc>
                <a:spcPct val="110000"/>
              </a:lnSpc>
              <a:spcBef>
                <a:spcPts val="0"/>
              </a:spcBef>
              <a:spcAft>
                <a:spcPts val="1000"/>
              </a:spcAft>
              <a:buClrTx/>
              <a:buSzTx/>
              <a:buFont typeface="Arial" pitchFamily="34" charset="0"/>
              <a:buChar char="•"/>
            </a:pPr>
            <a:r>
              <a:rPr lang="fr-FR" dirty="0">
                <a:solidFill>
                  <a:srgbClr val="0B2265"/>
                </a:solidFill>
              </a:rPr>
              <a:t>Les administrateurs et les dirigeants sont responsables des infractions s’ils les ont dirigées, autorisées, y ont consenti, acquiescé ou participé</a:t>
            </a:r>
          </a:p>
          <a:p>
            <a:pPr marL="342900" lvl="0" indent="-342900" defTabSz="914400">
              <a:lnSpc>
                <a:spcPct val="110000"/>
              </a:lnSpc>
              <a:spcBef>
                <a:spcPts val="0"/>
              </a:spcBef>
              <a:spcAft>
                <a:spcPts val="1000"/>
              </a:spcAft>
              <a:buClrTx/>
              <a:buSzTx/>
              <a:buFont typeface="Arial" pitchFamily="34" charset="0"/>
              <a:buChar char="•"/>
            </a:pPr>
            <a:r>
              <a:rPr lang="fr-FR" dirty="0">
                <a:solidFill>
                  <a:srgbClr val="0B2265"/>
                </a:solidFill>
              </a:rPr>
              <a:t>Les employeurs sont responsables des actes de leurs employés</a:t>
            </a:r>
          </a:p>
          <a:p>
            <a:pPr marL="342900" lvl="0" indent="-342900" defTabSz="914400">
              <a:lnSpc>
                <a:spcPct val="110000"/>
              </a:lnSpc>
              <a:spcBef>
                <a:spcPts val="0"/>
              </a:spcBef>
              <a:spcAft>
                <a:spcPts val="1000"/>
              </a:spcAft>
              <a:buClrTx/>
              <a:buSzTx/>
              <a:buFont typeface="Arial" pitchFamily="34" charset="0"/>
              <a:buChar char="•"/>
            </a:pPr>
            <a:r>
              <a:rPr lang="fr-FR" dirty="0">
                <a:solidFill>
                  <a:srgbClr val="0B2265"/>
                </a:solidFill>
              </a:rPr>
              <a:t>Défense de diligence raisonnable</a:t>
            </a:r>
            <a:endParaRPr lang="en-CA" dirty="0">
              <a:solidFill>
                <a:srgbClr val="0B2265"/>
              </a:solidFill>
            </a:endParaRPr>
          </a:p>
          <a:p>
            <a:pPr marL="0" indent="0">
              <a:buNone/>
            </a:pPr>
            <a:endParaRPr lang="en-US" dirty="0"/>
          </a:p>
        </p:txBody>
      </p:sp>
    </p:spTree>
    <p:extLst>
      <p:ext uri="{BB962C8B-B14F-4D97-AF65-F5344CB8AC3E}">
        <p14:creationId xmlns:p14="http://schemas.microsoft.com/office/powerpoint/2010/main" val="363737705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ltLang="en-US" dirty="0">
                <a:solidFill>
                  <a:srgbClr val="002060"/>
                </a:solidFill>
              </a:rPr>
              <a:t>Droit d</a:t>
            </a:r>
            <a:r>
              <a:rPr lang="fr-CA" altLang="ja-JP" dirty="0">
                <a:solidFill>
                  <a:srgbClr val="002060"/>
                </a:solidFill>
              </a:rPr>
              <a:t>’action privé </a:t>
            </a:r>
            <a:r>
              <a:rPr lang="en-US" altLang="ja-JP" dirty="0">
                <a:solidFill>
                  <a:srgbClr val="002060"/>
                </a:solidFill>
              </a:rPr>
              <a:t> </a:t>
            </a:r>
            <a:r>
              <a:rPr lang="en-US" altLang="ja-JP" dirty="0">
                <a:solidFill>
                  <a:srgbClr val="FF0000"/>
                </a:solidFill>
              </a:rPr>
              <a:t>(</a:t>
            </a:r>
            <a:r>
              <a:rPr lang="en-US" altLang="ja-JP" dirty="0" err="1">
                <a:solidFill>
                  <a:srgbClr val="FF0000"/>
                </a:solidFill>
              </a:rPr>
              <a:t>suspendu</a:t>
            </a:r>
            <a:r>
              <a:rPr lang="en-US" altLang="ja-JP" dirty="0">
                <a:solidFill>
                  <a:srgbClr val="FF0000"/>
                </a:solidFill>
              </a:rPr>
              <a:t> </a:t>
            </a:r>
            <a:r>
              <a:rPr lang="en-US" altLang="ja-JP" dirty="0" err="1">
                <a:solidFill>
                  <a:srgbClr val="FF0000"/>
                </a:solidFill>
              </a:rPr>
              <a:t>en</a:t>
            </a:r>
            <a:r>
              <a:rPr lang="en-US" altLang="ja-JP" dirty="0">
                <a:solidFill>
                  <a:srgbClr val="FF0000"/>
                </a:solidFill>
              </a:rPr>
              <a:t> </a:t>
            </a:r>
            <a:r>
              <a:rPr lang="en-US" altLang="ja-JP" dirty="0" err="1">
                <a:solidFill>
                  <a:srgbClr val="FF0000"/>
                </a:solidFill>
              </a:rPr>
              <a:t>juin</a:t>
            </a:r>
            <a:r>
              <a:rPr lang="en-US" altLang="ja-JP" dirty="0">
                <a:solidFill>
                  <a:srgbClr val="FF0000"/>
                </a:solidFill>
              </a:rPr>
              <a:t> 2017)</a:t>
            </a:r>
            <a:endParaRPr lang="en-US" dirty="0">
              <a:solidFill>
                <a:srgbClr val="FF0000"/>
              </a:solidFill>
            </a:endParaRPr>
          </a:p>
        </p:txBody>
      </p:sp>
      <p:sp>
        <p:nvSpPr>
          <p:cNvPr id="3" name="Slide Number Placeholder 2"/>
          <p:cNvSpPr>
            <a:spLocks noGrp="1"/>
          </p:cNvSpPr>
          <p:nvPr>
            <p:ph type="sldNum" sz="quarter" idx="4"/>
          </p:nvPr>
        </p:nvSpPr>
        <p:spPr/>
        <p:txBody>
          <a:bodyPr/>
          <a:lstStyle/>
          <a:p>
            <a:fld id="{7ED523C7-19E8-B540-9857-8D49DD13762D}" type="slidenum">
              <a:rPr lang="en-CA" smtClean="0"/>
              <a:pPr/>
              <a:t>37</a:t>
            </a:fld>
            <a:endParaRPr lang="en-CA" dirty="0"/>
          </a:p>
        </p:txBody>
      </p:sp>
      <p:sp>
        <p:nvSpPr>
          <p:cNvPr id="4" name="Content Placeholder 3"/>
          <p:cNvSpPr>
            <a:spLocks noGrp="1"/>
          </p:cNvSpPr>
          <p:nvPr>
            <p:ph idx="1"/>
          </p:nvPr>
        </p:nvSpPr>
        <p:spPr/>
        <p:txBody>
          <a:bodyPr/>
          <a:lstStyle/>
          <a:p>
            <a:pPr marL="342900" lvl="0" indent="-342900" defTabSz="914400">
              <a:lnSpc>
                <a:spcPct val="90000"/>
              </a:lnSpc>
              <a:spcBef>
                <a:spcPts val="0"/>
              </a:spcBef>
              <a:spcAft>
                <a:spcPts val="1200"/>
              </a:spcAft>
              <a:buClrTx/>
              <a:buSzTx/>
              <a:buFont typeface="Arial" pitchFamily="34" charset="0"/>
              <a:buChar char="•"/>
            </a:pPr>
            <a:r>
              <a:rPr lang="fr-CA" altLang="en-US" strike="sngStrike" dirty="0">
                <a:solidFill>
                  <a:srgbClr val="0B2265"/>
                </a:solidFill>
              </a:rPr>
              <a:t>Entre en vigueur le 1</a:t>
            </a:r>
            <a:r>
              <a:rPr lang="fr-CA" altLang="en-US" strike="sngStrike" baseline="30000" dirty="0">
                <a:solidFill>
                  <a:srgbClr val="0B2265"/>
                </a:solidFill>
              </a:rPr>
              <a:t>er </a:t>
            </a:r>
            <a:r>
              <a:rPr lang="fr-CA" altLang="en-US" strike="sngStrike" dirty="0">
                <a:solidFill>
                  <a:srgbClr val="0B2265"/>
                </a:solidFill>
              </a:rPr>
              <a:t>juillet 2017 (le droit d’action privé s’appliquera-t-il aux infractions à la LCAP commises avant cette date?)</a:t>
            </a:r>
          </a:p>
          <a:p>
            <a:pPr marL="342900" lvl="0" indent="-342900" defTabSz="914400">
              <a:lnSpc>
                <a:spcPct val="90000"/>
              </a:lnSpc>
              <a:spcBef>
                <a:spcPts val="0"/>
              </a:spcBef>
              <a:spcAft>
                <a:spcPts val="1200"/>
              </a:spcAft>
              <a:buClrTx/>
              <a:buSzTx/>
              <a:buFont typeface="Arial" pitchFamily="34" charset="0"/>
              <a:buChar char="•"/>
            </a:pPr>
            <a:r>
              <a:rPr lang="fr-CA" altLang="en-US" strike="sngStrike" dirty="0">
                <a:solidFill>
                  <a:srgbClr val="0B2265"/>
                </a:solidFill>
              </a:rPr>
              <a:t>Le tribunal peut ordonner des indemnisations correspondant au montant de la perte ou des dommages subis et des dépenses engagées, et jusqu’à 200 $ par infraction, pour un maximum de 1 M$ par jour</a:t>
            </a:r>
          </a:p>
          <a:p>
            <a:pPr marL="342900" lvl="0" indent="-342900" defTabSz="914400">
              <a:lnSpc>
                <a:spcPct val="90000"/>
              </a:lnSpc>
              <a:spcBef>
                <a:spcPts val="0"/>
              </a:spcBef>
              <a:spcAft>
                <a:spcPts val="1200"/>
              </a:spcAft>
              <a:buClrTx/>
              <a:buSzTx/>
              <a:buFont typeface="Arial" pitchFamily="34" charset="0"/>
              <a:buChar char="•"/>
            </a:pPr>
            <a:r>
              <a:rPr lang="fr-CA" altLang="en-US" strike="sngStrike" dirty="0">
                <a:solidFill>
                  <a:srgbClr val="0B2265"/>
                </a:solidFill>
              </a:rPr>
              <a:t>Les facteurs pris en considération sont les mêmes que dans le cas d’infractions</a:t>
            </a:r>
          </a:p>
          <a:p>
            <a:pPr marL="342900" lvl="0" indent="-342900" defTabSz="914400">
              <a:lnSpc>
                <a:spcPct val="90000"/>
              </a:lnSpc>
              <a:spcBef>
                <a:spcPts val="0"/>
              </a:spcBef>
              <a:spcAft>
                <a:spcPts val="1200"/>
              </a:spcAft>
              <a:buClrTx/>
              <a:buSzTx/>
              <a:buFont typeface="Arial" pitchFamily="34" charset="0"/>
              <a:buChar char="•"/>
            </a:pPr>
            <a:r>
              <a:rPr lang="fr-CA" altLang="en-US" strike="sngStrike" dirty="0">
                <a:solidFill>
                  <a:srgbClr val="0B2265"/>
                </a:solidFill>
              </a:rPr>
              <a:t>Défense de diligence raisonnable</a:t>
            </a:r>
          </a:p>
          <a:p>
            <a:pPr marL="0" indent="0">
              <a:buNone/>
            </a:pPr>
            <a:r>
              <a:rPr lang="en-CA" dirty="0"/>
              <a:t> </a:t>
            </a:r>
            <a:endParaRPr lang="en-US" dirty="0"/>
          </a:p>
        </p:txBody>
      </p:sp>
      <p:pic>
        <p:nvPicPr>
          <p:cNvPr id="5"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0161" y="4444989"/>
            <a:ext cx="2048613" cy="1608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Multiplier 53"/>
          <p:cNvSpPr/>
          <p:nvPr/>
        </p:nvSpPr>
        <p:spPr>
          <a:xfrm>
            <a:off x="4295275" y="2048958"/>
            <a:ext cx="1838384" cy="1692470"/>
          </a:xfrm>
          <a:prstGeom prst="mathMultiply">
            <a:avLst/>
          </a:prstGeom>
          <a:solidFill>
            <a:srgbClr val="FF0000"/>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4785684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 </a:t>
            </a:r>
            <a:endParaRPr lang="en-US" dirty="0"/>
          </a:p>
        </p:txBody>
      </p:sp>
      <p:sp>
        <p:nvSpPr>
          <p:cNvPr id="3" name="Slide Number Placeholder 2"/>
          <p:cNvSpPr>
            <a:spLocks noGrp="1"/>
          </p:cNvSpPr>
          <p:nvPr>
            <p:ph type="sldNum" sz="quarter" idx="4"/>
          </p:nvPr>
        </p:nvSpPr>
        <p:spPr/>
        <p:txBody>
          <a:bodyPr/>
          <a:lstStyle/>
          <a:p>
            <a:fld id="{7ED523C7-19E8-B540-9857-8D49DD13762D}" type="slidenum">
              <a:rPr lang="en-CA" smtClean="0"/>
              <a:pPr/>
              <a:t>38</a:t>
            </a:fld>
            <a:endParaRPr lang="en-CA" dirty="0"/>
          </a:p>
        </p:txBody>
      </p:sp>
      <p:sp>
        <p:nvSpPr>
          <p:cNvPr id="5" name="Title 1"/>
          <p:cNvSpPr txBox="1">
            <a:spLocks/>
          </p:cNvSpPr>
          <p:nvPr/>
        </p:nvSpPr>
        <p:spPr>
          <a:xfrm>
            <a:off x="1328268" y="3239290"/>
            <a:ext cx="7772400" cy="1362075"/>
          </a:xfrm>
          <a:prstGeom prst="rect">
            <a:avLst/>
          </a:prstGeom>
        </p:spPr>
        <p:txBody>
          <a:bodyPr vert="horz" lIns="91440" tIns="45720" rIns="91440" bIns="45720" rtlCol="0" anchor="t">
            <a:normAutofit/>
          </a:bodyPr>
          <a:lstStyle>
            <a:lvl1pPr marL="538163" indent="-538163" algn="l" defTabSz="914400" rtl="0" eaLnBrk="1" latinLnBrk="0" hangingPunct="1">
              <a:spcBef>
                <a:spcPct val="0"/>
              </a:spcBef>
              <a:buNone/>
              <a:tabLst>
                <a:tab pos="539750" algn="l"/>
              </a:tabLst>
              <a:defRPr sz="3200" b="1" kern="1200" cap="none">
                <a:solidFill>
                  <a:srgbClr val="0B2265"/>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CA" altLang="en-US" sz="3200" b="1" i="0" u="none" strike="noStrike" kern="1200" cap="none" spc="0" normalizeH="0" baseline="0" noProof="0" dirty="0">
                <a:ln>
                  <a:noFill/>
                </a:ln>
                <a:solidFill>
                  <a:srgbClr val="0B2265"/>
                </a:solidFill>
                <a:effectLst/>
                <a:uLnTx/>
                <a:uFillTx/>
                <a:latin typeface="Calibri" panose="020F0502020204030204" pitchFamily="34" charset="0"/>
                <a:ea typeface="+mj-ea"/>
                <a:cs typeface="Calibri" panose="020F0502020204030204" pitchFamily="34" charset="0"/>
              </a:rPr>
              <a:t>Exemple de consentement </a:t>
            </a:r>
            <a:r>
              <a:rPr kumimoji="0" lang="fr-CA" altLang="en-US" sz="3200" b="1" i="0" u="sng" strike="noStrike" kern="1200" cap="none" spc="0" normalizeH="0" baseline="0" noProof="0" dirty="0">
                <a:ln>
                  <a:noFill/>
                </a:ln>
                <a:solidFill>
                  <a:srgbClr val="0B2265"/>
                </a:solidFill>
                <a:effectLst/>
                <a:uLnTx/>
                <a:uFillTx/>
                <a:latin typeface="Calibri" panose="020F0502020204030204" pitchFamily="34" charset="0"/>
                <a:ea typeface="+mj-ea"/>
                <a:cs typeface="Calibri" panose="020F0502020204030204" pitchFamily="34" charset="0"/>
              </a:rPr>
              <a:t>valide</a:t>
            </a:r>
          </a:p>
        </p:txBody>
      </p:sp>
    </p:spTree>
    <p:extLst>
      <p:ext uri="{BB962C8B-B14F-4D97-AF65-F5344CB8AC3E}">
        <p14:creationId xmlns:p14="http://schemas.microsoft.com/office/powerpoint/2010/main" val="32746238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7ED523C7-19E8-B540-9857-8D49DD13762D}" type="slidenum">
              <a:rPr lang="en-CA" smtClean="0"/>
              <a:pPr/>
              <a:t>39</a:t>
            </a:fld>
            <a:endParaRPr lang="en-CA"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6116" y="1763530"/>
            <a:ext cx="6336704" cy="4313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26704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Le </a:t>
            </a:r>
            <a:r>
              <a:rPr lang="fr-CA" i="1" dirty="0"/>
              <a:t>spamming</a:t>
            </a:r>
          </a:p>
        </p:txBody>
      </p:sp>
      <p:sp>
        <p:nvSpPr>
          <p:cNvPr id="3" name="Espace réservé du numéro de diapositive 2"/>
          <p:cNvSpPr>
            <a:spLocks noGrp="1"/>
          </p:cNvSpPr>
          <p:nvPr>
            <p:ph type="sldNum" sz="quarter" idx="4"/>
          </p:nvPr>
        </p:nvSpPr>
        <p:spPr/>
        <p:txBody>
          <a:bodyPr/>
          <a:lstStyle/>
          <a:p>
            <a:fld id="{7ED523C7-19E8-B540-9857-8D49DD13762D}" type="slidenum">
              <a:rPr lang="en-CA" smtClean="0"/>
              <a:pPr/>
              <a:t>4</a:t>
            </a:fld>
            <a:endParaRPr lang="en-CA" dirty="0"/>
          </a:p>
        </p:txBody>
      </p:sp>
      <p:sp>
        <p:nvSpPr>
          <p:cNvPr id="4" name="Espace réservé du contenu 3"/>
          <p:cNvSpPr>
            <a:spLocks noGrp="1"/>
          </p:cNvSpPr>
          <p:nvPr>
            <p:ph idx="1"/>
          </p:nvPr>
        </p:nvSpPr>
        <p:spPr/>
        <p:txBody>
          <a:bodyPr/>
          <a:lstStyle/>
          <a:p>
            <a:pPr marL="342900" lvl="0" indent="-342900" defTabSz="914400">
              <a:spcBef>
                <a:spcPts val="0"/>
              </a:spcBef>
              <a:spcAft>
                <a:spcPts val="1200"/>
              </a:spcAft>
              <a:buClrTx/>
              <a:buSzTx/>
              <a:buFont typeface="Arial" pitchFamily="34" charset="0"/>
              <a:buChar char="•"/>
            </a:pPr>
            <a:r>
              <a:rPr lang="fr-CA" altLang="en-US" sz="2400" b="1" dirty="0">
                <a:solidFill>
                  <a:srgbClr val="0B2265"/>
                </a:solidFill>
              </a:rPr>
              <a:t>Définition  </a:t>
            </a:r>
          </a:p>
          <a:p>
            <a:pPr marL="742950" lvl="1" indent="-285750" defTabSz="914400">
              <a:spcBef>
                <a:spcPts val="0"/>
              </a:spcBef>
              <a:spcAft>
                <a:spcPts val="1200"/>
              </a:spcAft>
              <a:buClrTx/>
              <a:buSzTx/>
              <a:buFont typeface="Arial" pitchFamily="34" charset="0"/>
              <a:buChar char="•"/>
            </a:pPr>
            <a:r>
              <a:rPr lang="fr-CA" altLang="en-US" sz="2000" dirty="0">
                <a:solidFill>
                  <a:srgbClr val="0B2265"/>
                </a:solidFill>
              </a:rPr>
              <a:t>Répétition soutenue</a:t>
            </a:r>
          </a:p>
          <a:p>
            <a:pPr marL="742950" lvl="1" indent="-285750" defTabSz="914400">
              <a:spcBef>
                <a:spcPts val="0"/>
              </a:spcBef>
              <a:spcAft>
                <a:spcPts val="1200"/>
              </a:spcAft>
              <a:buClrTx/>
              <a:buSzTx/>
              <a:buFont typeface="Arial" pitchFamily="34" charset="0"/>
              <a:buChar char="•"/>
            </a:pPr>
            <a:r>
              <a:rPr lang="fr-CA" altLang="en-US" sz="2000" dirty="0">
                <a:solidFill>
                  <a:srgbClr val="0B2265"/>
                </a:solidFill>
              </a:rPr>
              <a:t>Non sollicitation (caractère négatif) </a:t>
            </a:r>
          </a:p>
          <a:p>
            <a:pPr marL="742950" lvl="1" indent="-285750" defTabSz="914400">
              <a:spcBef>
                <a:spcPts val="0"/>
              </a:spcBef>
              <a:spcAft>
                <a:spcPts val="1200"/>
              </a:spcAft>
              <a:buClrTx/>
              <a:buSzTx/>
              <a:buFont typeface="Arial" pitchFamily="34" charset="0"/>
              <a:buChar char="•"/>
            </a:pPr>
            <a:r>
              <a:rPr lang="fr-CA" altLang="en-US" sz="2000" dirty="0">
                <a:solidFill>
                  <a:srgbClr val="0B2265"/>
                </a:solidFill>
              </a:rPr>
              <a:t>À caractère publicitaire</a:t>
            </a:r>
          </a:p>
          <a:p>
            <a:pPr marL="742950" lvl="1" indent="-285750" defTabSz="914400">
              <a:spcBef>
                <a:spcPts val="0"/>
              </a:spcBef>
              <a:spcAft>
                <a:spcPts val="1200"/>
              </a:spcAft>
              <a:buClrTx/>
              <a:buSzTx/>
              <a:buFont typeface="Arial" pitchFamily="34" charset="0"/>
              <a:buChar char="•"/>
            </a:pPr>
            <a:r>
              <a:rPr lang="fr-CA" altLang="en-US" sz="2000" dirty="0">
                <a:solidFill>
                  <a:srgbClr val="0B2265"/>
                </a:solidFill>
              </a:rPr>
              <a:t>Promotion de produits ou services illégaux?</a:t>
            </a:r>
          </a:p>
          <a:p>
            <a:pPr marL="742950" lvl="1" indent="-285750" defTabSz="914400">
              <a:spcBef>
                <a:spcPts val="0"/>
              </a:spcBef>
              <a:spcAft>
                <a:spcPts val="1200"/>
              </a:spcAft>
              <a:buClrTx/>
              <a:buSzTx/>
              <a:buFont typeface="Arial" pitchFamily="34" charset="0"/>
              <a:buChar char="•"/>
            </a:pPr>
            <a:r>
              <a:rPr lang="fr-CA" altLang="en-US" sz="2000" dirty="0">
                <a:solidFill>
                  <a:srgbClr val="0B2265"/>
                </a:solidFill>
              </a:rPr>
              <a:t>Utilisation illégale d’adresses email?</a:t>
            </a:r>
          </a:p>
          <a:p>
            <a:pPr marL="742950" lvl="1" indent="-285750" defTabSz="914400">
              <a:spcBef>
                <a:spcPts val="0"/>
              </a:spcBef>
              <a:spcAft>
                <a:spcPts val="1200"/>
              </a:spcAft>
              <a:buClrTx/>
              <a:buSzTx/>
              <a:buFont typeface="Arial" pitchFamily="34" charset="0"/>
              <a:buChar char="•"/>
            </a:pPr>
            <a:r>
              <a:rPr lang="fr-CA" altLang="en-US" sz="2000" dirty="0">
                <a:solidFill>
                  <a:srgbClr val="0B2265"/>
                </a:solidFill>
              </a:rPr>
              <a:t>Identité et provenance non divulguée?</a:t>
            </a:r>
          </a:p>
          <a:p>
            <a:pPr marL="742950" lvl="1" indent="-285750" defTabSz="914400">
              <a:spcBef>
                <a:spcPts val="0"/>
              </a:spcBef>
              <a:spcAft>
                <a:spcPts val="1200"/>
              </a:spcAft>
              <a:buClrTx/>
              <a:buSzTx/>
              <a:buFont typeface="Arial" pitchFamily="34" charset="0"/>
              <a:buChar char="•"/>
            </a:pPr>
            <a:r>
              <a:rPr lang="fr-CA" altLang="en-US" sz="2000" dirty="0">
                <a:solidFill>
                  <a:srgbClr val="0B2265"/>
                </a:solidFill>
              </a:rPr>
              <a:t>Pas de possibilité de se retirer de la liste d’envoi?</a:t>
            </a:r>
          </a:p>
          <a:p>
            <a:endParaRPr lang="fr-CA" dirty="0"/>
          </a:p>
        </p:txBody>
      </p:sp>
      <p:pic>
        <p:nvPicPr>
          <p:cNvPr id="5" name="Picture 4" descr="spambo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1173" y="2467249"/>
            <a:ext cx="2125818" cy="1980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169916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style.rotation</p:attrName>
                                        </p:attrNameLst>
                                      </p:cBhvr>
                                      <p:tavLst>
                                        <p:tav tm="0">
                                          <p:val>
                                            <p:fltVal val="720"/>
                                          </p:val>
                                        </p:tav>
                                        <p:tav tm="100000">
                                          <p:val>
                                            <p:fltVal val="0"/>
                                          </p:val>
                                        </p:tav>
                                      </p:tavLst>
                                    </p:anim>
                                    <p:anim calcmode="lin" valueType="num">
                                      <p:cBhvr>
                                        <p:cTn id="9" dur="2000" fill="hold"/>
                                        <p:tgtEl>
                                          <p:spTgt spid="5"/>
                                        </p:tgtEl>
                                        <p:attrNameLst>
                                          <p:attrName>ppt_h</p:attrName>
                                        </p:attrNameLst>
                                      </p:cBhvr>
                                      <p:tavLst>
                                        <p:tav tm="0">
                                          <p:val>
                                            <p:fltVal val="0"/>
                                          </p:val>
                                        </p:tav>
                                        <p:tav tm="100000">
                                          <p:val>
                                            <p:strVal val="#ppt_h"/>
                                          </p:val>
                                        </p:tav>
                                      </p:tavLst>
                                    </p:anim>
                                    <p:anim calcmode="lin" valueType="num">
                                      <p:cBhvr>
                                        <p:cTn id="10" dur="2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7ED523C7-19E8-B540-9857-8D49DD13762D}" type="slidenum">
              <a:rPr lang="en-CA" smtClean="0"/>
              <a:pPr/>
              <a:t>40</a:t>
            </a:fld>
            <a:endParaRPr lang="en-CA" dirty="0"/>
          </a:p>
        </p:txBody>
      </p:sp>
      <p:sp>
        <p:nvSpPr>
          <p:cNvPr id="5" name="Title 1"/>
          <p:cNvSpPr txBox="1">
            <a:spLocks/>
          </p:cNvSpPr>
          <p:nvPr/>
        </p:nvSpPr>
        <p:spPr>
          <a:xfrm>
            <a:off x="1389578" y="3239290"/>
            <a:ext cx="7772400" cy="1362075"/>
          </a:xfrm>
          <a:prstGeom prst="rect">
            <a:avLst/>
          </a:prstGeom>
        </p:spPr>
        <p:txBody>
          <a:bodyPr vert="horz" lIns="91440" tIns="45720" rIns="91440" bIns="45720" rtlCol="0" anchor="t">
            <a:normAutofit/>
          </a:bodyPr>
          <a:lstStyle>
            <a:lvl1pPr marL="538163" indent="-538163" algn="l" defTabSz="914400" rtl="0" eaLnBrk="1" latinLnBrk="0" hangingPunct="1">
              <a:spcBef>
                <a:spcPct val="0"/>
              </a:spcBef>
              <a:buNone/>
              <a:tabLst>
                <a:tab pos="539750" algn="l"/>
              </a:tabLst>
              <a:defRPr sz="3200" b="1" kern="1200" cap="none">
                <a:solidFill>
                  <a:srgbClr val="0B2265"/>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CA" altLang="en-US" sz="3200" b="1" i="0" u="none" strike="noStrike" kern="1200" cap="none" spc="0" normalizeH="0" baseline="0" noProof="0">
                <a:ln>
                  <a:noFill/>
                </a:ln>
                <a:solidFill>
                  <a:srgbClr val="0B2265"/>
                </a:solidFill>
                <a:effectLst/>
                <a:uLnTx/>
                <a:uFillTx/>
                <a:latin typeface="Calibri" panose="020F0502020204030204" pitchFamily="34" charset="0"/>
                <a:ea typeface="+mj-ea"/>
                <a:cs typeface="Calibri" panose="020F0502020204030204" pitchFamily="34" charset="0"/>
              </a:rPr>
              <a:t>Exemple de consentement </a:t>
            </a:r>
            <a:r>
              <a:rPr kumimoji="0" lang="fr-CA" altLang="en-US" sz="3200" b="1" i="0" u="sng" strike="noStrike" kern="1200" cap="none" spc="0" normalizeH="0" baseline="0" noProof="0">
                <a:ln>
                  <a:noFill/>
                </a:ln>
                <a:solidFill>
                  <a:srgbClr val="0B2265"/>
                </a:solidFill>
                <a:effectLst/>
                <a:uLnTx/>
                <a:uFillTx/>
                <a:latin typeface="Calibri" panose="020F0502020204030204" pitchFamily="34" charset="0"/>
                <a:ea typeface="+mj-ea"/>
                <a:cs typeface="Calibri" panose="020F0502020204030204" pitchFamily="34" charset="0"/>
              </a:rPr>
              <a:t>non valide</a:t>
            </a:r>
            <a:endParaRPr kumimoji="0" lang="fr-CA" altLang="en-US" sz="3200" b="1" i="0" u="sng" strike="noStrike" kern="1200" cap="none" spc="0" normalizeH="0" baseline="0" noProof="0" dirty="0">
              <a:ln>
                <a:noFill/>
              </a:ln>
              <a:solidFill>
                <a:srgbClr val="0B2265"/>
              </a:solidFill>
              <a:effectLst/>
              <a:uLnTx/>
              <a:uFillTx/>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15832127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 </a:t>
            </a:r>
            <a:endParaRPr lang="en-US" dirty="0"/>
          </a:p>
        </p:txBody>
      </p:sp>
      <p:sp>
        <p:nvSpPr>
          <p:cNvPr id="3" name="Slide Number Placeholder 2"/>
          <p:cNvSpPr>
            <a:spLocks noGrp="1"/>
          </p:cNvSpPr>
          <p:nvPr>
            <p:ph type="sldNum" sz="quarter" idx="4"/>
          </p:nvPr>
        </p:nvSpPr>
        <p:spPr/>
        <p:txBody>
          <a:bodyPr/>
          <a:lstStyle/>
          <a:p>
            <a:fld id="{7ED523C7-19E8-B540-9857-8D49DD13762D}" type="slidenum">
              <a:rPr lang="en-CA" smtClean="0"/>
              <a:pPr/>
              <a:t>41</a:t>
            </a:fld>
            <a:endParaRPr lang="en-CA" dirty="0"/>
          </a:p>
        </p:txBody>
      </p:sp>
      <p:sp>
        <p:nvSpPr>
          <p:cNvPr id="4" name="Content Placeholder 3"/>
          <p:cNvSpPr>
            <a:spLocks noGrp="1"/>
          </p:cNvSpPr>
          <p:nvPr>
            <p:ph idx="1"/>
          </p:nvPr>
        </p:nvSpPr>
        <p:spPr/>
        <p:txBody>
          <a:bodyPr/>
          <a:lstStyle/>
          <a:p>
            <a:pPr marL="0" indent="0">
              <a:buNone/>
            </a:pPr>
            <a:r>
              <a:rPr lang="en-CA" dirty="0"/>
              <a:t> </a:t>
            </a:r>
            <a:endParaRPr lang="en-US" dirty="0"/>
          </a:p>
        </p:txBody>
      </p:sp>
      <p:pic>
        <p:nvPicPr>
          <p:cNvPr id="5" name="图片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8083" y="1977228"/>
            <a:ext cx="6188968"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036769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CA" altLang="en-US" dirty="0">
                <a:solidFill>
                  <a:srgbClr val="002060"/>
                </a:solidFill>
              </a:rPr>
              <a:t>LCAP </a:t>
            </a:r>
            <a:r>
              <a:rPr lang="mr-IN" altLang="en-US" dirty="0">
                <a:solidFill>
                  <a:srgbClr val="002060"/>
                </a:solidFill>
              </a:rPr>
              <a:t>–</a:t>
            </a:r>
            <a:r>
              <a:rPr lang="fr-CA" altLang="en-US" dirty="0">
                <a:solidFill>
                  <a:srgbClr val="002060"/>
                </a:solidFill>
              </a:rPr>
              <a:t> transactions d’affaires</a:t>
            </a:r>
            <a:endParaRPr lang="en-US" dirty="0">
              <a:solidFill>
                <a:srgbClr val="002060"/>
              </a:solidFill>
            </a:endParaRPr>
          </a:p>
        </p:txBody>
      </p:sp>
      <p:sp>
        <p:nvSpPr>
          <p:cNvPr id="3" name="Slide Number Placeholder 2"/>
          <p:cNvSpPr>
            <a:spLocks noGrp="1"/>
          </p:cNvSpPr>
          <p:nvPr>
            <p:ph type="sldNum" sz="quarter" idx="4"/>
          </p:nvPr>
        </p:nvSpPr>
        <p:spPr/>
        <p:txBody>
          <a:bodyPr/>
          <a:lstStyle/>
          <a:p>
            <a:fld id="{7ED523C7-19E8-B540-9857-8D49DD13762D}" type="slidenum">
              <a:rPr lang="en-CA" smtClean="0"/>
              <a:pPr/>
              <a:t>42</a:t>
            </a:fld>
            <a:endParaRPr lang="en-CA" dirty="0"/>
          </a:p>
        </p:txBody>
      </p:sp>
      <p:sp>
        <p:nvSpPr>
          <p:cNvPr id="4" name="Content Placeholder 3"/>
          <p:cNvSpPr>
            <a:spLocks noGrp="1"/>
          </p:cNvSpPr>
          <p:nvPr>
            <p:ph idx="1"/>
          </p:nvPr>
        </p:nvSpPr>
        <p:spPr>
          <a:xfrm>
            <a:off x="594732" y="2034072"/>
            <a:ext cx="11002533" cy="4239727"/>
          </a:xfrm>
        </p:spPr>
        <p:txBody>
          <a:bodyPr/>
          <a:lstStyle/>
          <a:p>
            <a:pPr marL="342900" lvl="0" indent="-342900" defTabSz="914400">
              <a:spcBef>
                <a:spcPts val="0"/>
              </a:spcBef>
              <a:spcAft>
                <a:spcPts val="1200"/>
              </a:spcAft>
              <a:buClrTx/>
              <a:buSzTx/>
              <a:buFont typeface="Arial" pitchFamily="34" charset="0"/>
              <a:buChar char="•"/>
            </a:pPr>
            <a:r>
              <a:rPr lang="fr-CA" altLang="en-US" b="1" dirty="0">
                <a:solidFill>
                  <a:srgbClr val="0B2265"/>
                </a:solidFill>
              </a:rPr>
              <a:t>Vente d’entreprise</a:t>
            </a:r>
          </a:p>
          <a:p>
            <a:pPr marL="914400" lvl="2" indent="0" defTabSz="914400">
              <a:spcBef>
                <a:spcPts val="0"/>
              </a:spcBef>
              <a:spcAft>
                <a:spcPts val="1200"/>
              </a:spcAft>
              <a:buClrTx/>
              <a:buSzTx/>
              <a:buNone/>
            </a:pPr>
            <a:r>
              <a:rPr lang="fr-CA" altLang="en-US" sz="2000" i="0" dirty="0">
                <a:solidFill>
                  <a:srgbClr val="0B2265"/>
                </a:solidFill>
              </a:rPr>
              <a:t>« </a:t>
            </a:r>
            <a:r>
              <a:rPr lang="fr-CA" altLang="en-US" sz="2000" b="1" i="0" dirty="0">
                <a:solidFill>
                  <a:srgbClr val="0B2265"/>
                </a:solidFill>
              </a:rPr>
              <a:t>10.</a:t>
            </a:r>
            <a:r>
              <a:rPr lang="fr-CA" altLang="en-US" sz="2000" i="0" dirty="0">
                <a:solidFill>
                  <a:srgbClr val="0B2265"/>
                </a:solidFill>
              </a:rPr>
              <a:t> (12) Dans le cas où une personne a les relations d’affaires en cours visées au paragraphe (10) avec une autre personne dans le cadre d’une entreprise et que celle-ci est </a:t>
            </a:r>
            <a:r>
              <a:rPr lang="fr-CA" altLang="en-US" sz="2000" b="1" i="0" u="sng" dirty="0">
                <a:solidFill>
                  <a:srgbClr val="0B2265"/>
                </a:solidFill>
              </a:rPr>
              <a:t>vendue</a:t>
            </a:r>
            <a:r>
              <a:rPr lang="fr-CA" altLang="en-US" sz="2000" b="1" i="0" dirty="0">
                <a:solidFill>
                  <a:srgbClr val="0B2265"/>
                </a:solidFill>
              </a:rPr>
              <a:t>, </a:t>
            </a:r>
            <a:r>
              <a:rPr lang="fr-CA" altLang="en-US" sz="2000" b="1" i="0" dirty="0">
                <a:solidFill>
                  <a:schemeClr val="accent2"/>
                </a:solidFill>
              </a:rPr>
              <a:t>l’acheteur est réputé avoir des relations d’affaires avec cette autre personne dans le cadre de cette entreprise</a:t>
            </a:r>
            <a:r>
              <a:rPr lang="fr-CA" altLang="en-US" sz="2000" b="1" i="0" dirty="0">
                <a:solidFill>
                  <a:srgbClr val="0B2265"/>
                </a:solidFill>
              </a:rPr>
              <a:t>. </a:t>
            </a:r>
            <a:r>
              <a:rPr lang="fr-CA" altLang="en-US" sz="2000" i="0" dirty="0">
                <a:solidFill>
                  <a:srgbClr val="0B2265"/>
                </a:solidFill>
              </a:rPr>
              <a:t>»</a:t>
            </a:r>
          </a:p>
          <a:p>
            <a:endParaRPr lang="en-US" dirty="0"/>
          </a:p>
        </p:txBody>
      </p:sp>
    </p:spTree>
    <p:extLst>
      <p:ext uri="{BB962C8B-B14F-4D97-AF65-F5344CB8AC3E}">
        <p14:creationId xmlns:p14="http://schemas.microsoft.com/office/powerpoint/2010/main" val="32909714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7ED523C7-19E8-B540-9857-8D49DD13762D}" type="slidenum">
              <a:rPr lang="en-CA" smtClean="0"/>
              <a:pPr/>
              <a:t>43</a:t>
            </a:fld>
            <a:endParaRPr lang="en-CA" dirty="0"/>
          </a:p>
        </p:txBody>
      </p:sp>
      <p:sp>
        <p:nvSpPr>
          <p:cNvPr id="5" name="Title 1"/>
          <p:cNvSpPr txBox="1">
            <a:spLocks/>
          </p:cNvSpPr>
          <p:nvPr/>
        </p:nvSpPr>
        <p:spPr>
          <a:xfrm>
            <a:off x="1328268" y="1891826"/>
            <a:ext cx="7772400" cy="2086293"/>
          </a:xfrm>
          <a:prstGeom prst="rect">
            <a:avLst/>
          </a:prstGeom>
        </p:spPr>
        <p:txBody>
          <a:bodyPr vert="horz" lIns="91440" tIns="45720" rIns="91440" bIns="45720" rtlCol="0" anchor="t">
            <a:normAutofit/>
          </a:bodyPr>
          <a:lstStyle>
            <a:lvl1pPr marL="538163" indent="-538163" algn="l" defTabSz="914400" rtl="0" eaLnBrk="1" latinLnBrk="0" hangingPunct="1">
              <a:spcBef>
                <a:spcPct val="0"/>
              </a:spcBef>
              <a:buNone/>
              <a:tabLst>
                <a:tab pos="539750" algn="l"/>
              </a:tabLst>
              <a:defRPr sz="3200" b="1" kern="1200" cap="none">
                <a:solidFill>
                  <a:srgbClr val="0B2265"/>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CA" altLang="en-US" sz="3200" b="1" i="0" u="none" strike="noStrike" kern="1200" cap="none" spc="0" normalizeH="0" baseline="0" noProof="0" dirty="0">
                <a:ln>
                  <a:noFill/>
                </a:ln>
                <a:solidFill>
                  <a:srgbClr val="0B2265"/>
                </a:solidFill>
                <a:effectLst/>
                <a:uLnTx/>
                <a:uFillTx/>
                <a:latin typeface="Calibri" panose="020F0502020204030204" pitchFamily="34" charset="0"/>
                <a:ea typeface="+mj-ea"/>
                <a:cs typeface="Calibri" panose="020F0502020204030204" pitchFamily="34" charset="0"/>
              </a:rPr>
              <a:t>Autres considérations</a:t>
            </a:r>
          </a:p>
        </p:txBody>
      </p:sp>
      <p:pic>
        <p:nvPicPr>
          <p:cNvPr id="6" name="Picture 2" descr="http://www.pbi-now.com/wp-content/uploads/2011/06/kids-on-computer.jpg"/>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3965" y="2934972"/>
            <a:ext cx="3521006" cy="25465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88564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sz="2800" dirty="0" err="1">
                <a:solidFill>
                  <a:srgbClr val="002060"/>
                </a:solidFill>
              </a:rPr>
              <a:t>Autres</a:t>
            </a:r>
            <a:r>
              <a:rPr lang="en-CA" sz="2800" dirty="0">
                <a:solidFill>
                  <a:srgbClr val="002060"/>
                </a:solidFill>
              </a:rPr>
              <a:t> </a:t>
            </a:r>
            <a:r>
              <a:rPr lang="en-CA" sz="2800" dirty="0" err="1">
                <a:solidFill>
                  <a:srgbClr val="002060"/>
                </a:solidFill>
              </a:rPr>
              <a:t>considérations</a:t>
            </a:r>
            <a:endParaRPr lang="en-US" sz="2800" dirty="0">
              <a:solidFill>
                <a:srgbClr val="002060"/>
              </a:solidFill>
            </a:endParaRPr>
          </a:p>
        </p:txBody>
      </p:sp>
      <p:sp>
        <p:nvSpPr>
          <p:cNvPr id="3" name="Slide Number Placeholder 2"/>
          <p:cNvSpPr>
            <a:spLocks noGrp="1"/>
          </p:cNvSpPr>
          <p:nvPr>
            <p:ph type="sldNum" sz="quarter" idx="4"/>
          </p:nvPr>
        </p:nvSpPr>
        <p:spPr/>
        <p:txBody>
          <a:bodyPr/>
          <a:lstStyle/>
          <a:p>
            <a:fld id="{7ED523C7-19E8-B540-9857-8D49DD13762D}" type="slidenum">
              <a:rPr lang="en-CA" smtClean="0"/>
              <a:pPr/>
              <a:t>44</a:t>
            </a:fld>
            <a:endParaRPr lang="en-CA" dirty="0"/>
          </a:p>
        </p:txBody>
      </p:sp>
      <p:sp>
        <p:nvSpPr>
          <p:cNvPr id="4" name="Content Placeholder 3"/>
          <p:cNvSpPr>
            <a:spLocks noGrp="1"/>
          </p:cNvSpPr>
          <p:nvPr>
            <p:ph idx="1"/>
          </p:nvPr>
        </p:nvSpPr>
        <p:spPr/>
        <p:txBody>
          <a:bodyPr/>
          <a:lstStyle/>
          <a:p>
            <a:pPr marL="363538" lvl="0" indent="-363538" defTabSz="914400">
              <a:spcBef>
                <a:spcPts val="0"/>
              </a:spcBef>
              <a:spcAft>
                <a:spcPts val="1200"/>
              </a:spcAft>
              <a:buClrTx/>
              <a:buSzTx/>
              <a:buNone/>
              <a:tabLst>
                <a:tab pos="363538" algn="l"/>
              </a:tabLst>
            </a:pPr>
            <a:r>
              <a:rPr lang="fr-CA" altLang="en-US" b="1" dirty="0">
                <a:solidFill>
                  <a:srgbClr val="0B2265"/>
                </a:solidFill>
              </a:rPr>
              <a:t>7.	Les entreprises qui font du marketing par courriel auprès des personnes mineures devraient tenir compte de l'âge, connaissances, caractère averti et maturité de cet auditoire.</a:t>
            </a:r>
          </a:p>
          <a:p>
            <a:pPr marL="742950" lvl="1" indent="-285750" defTabSz="914400">
              <a:spcBef>
                <a:spcPts val="0"/>
              </a:spcBef>
              <a:spcAft>
                <a:spcPts val="1200"/>
              </a:spcAft>
              <a:buClrTx/>
              <a:buSzTx/>
              <a:buFont typeface="Arial" pitchFamily="34" charset="0"/>
              <a:buChar char="•"/>
            </a:pPr>
            <a:r>
              <a:rPr lang="fr-CA" altLang="en-US" sz="2000" dirty="0">
                <a:solidFill>
                  <a:srgbClr val="0B2265"/>
                </a:solidFill>
              </a:rPr>
              <a:t>Consulter les Considérations spéciales se rapportant au marketing destiné aux enfants et aux adolescents, énoncées dans le </a:t>
            </a:r>
            <a:r>
              <a:rPr lang="fr-CA" altLang="en-US" sz="2000" i="1" dirty="0">
                <a:solidFill>
                  <a:srgbClr val="0B2265"/>
                </a:solidFill>
              </a:rPr>
              <a:t>Code de déontologie et les Normes de pratiques</a:t>
            </a:r>
            <a:r>
              <a:rPr lang="fr-CA" altLang="en-US" sz="2000" dirty="0">
                <a:solidFill>
                  <a:srgbClr val="0B2265"/>
                </a:solidFill>
              </a:rPr>
              <a:t> de l'Association canadienne du marketing </a:t>
            </a:r>
          </a:p>
          <a:p>
            <a:pPr marL="742950" lvl="1" indent="-285750" defTabSz="914400">
              <a:spcBef>
                <a:spcPts val="0"/>
              </a:spcBef>
              <a:spcAft>
                <a:spcPts val="1200"/>
              </a:spcAft>
              <a:buClrTx/>
              <a:buSzTx/>
              <a:buFont typeface="Arial" pitchFamily="34" charset="0"/>
              <a:buChar char="•"/>
            </a:pPr>
            <a:r>
              <a:rPr lang="fr-CA" altLang="en-US" sz="2000" dirty="0">
                <a:solidFill>
                  <a:srgbClr val="0B2265"/>
                </a:solidFill>
              </a:rPr>
              <a:t>Le marketing approprié aux adolescents ne convient pas nécessairement aux enfants. En outre, on ne peut savoir </a:t>
            </a:r>
            <a:r>
              <a:rPr lang="fr-CA" altLang="en-US" sz="2000" b="1" dirty="0">
                <a:solidFill>
                  <a:srgbClr val="0B2265"/>
                </a:solidFill>
              </a:rPr>
              <a:t>avec certitude l'âge d'une personne qui s'inscrit à une liste de diffusion de courriels</a:t>
            </a:r>
            <a:r>
              <a:rPr lang="fr-CA" altLang="en-US" sz="2000" dirty="0">
                <a:solidFill>
                  <a:srgbClr val="0B2265"/>
                </a:solidFill>
              </a:rPr>
              <a:t>. Par conséquent, les organismes devraient faire preuve de discrétion et de sensibilité lorsqu'ils font du marketing auprès des mineurs et tenter d'obtenir </a:t>
            </a:r>
            <a:r>
              <a:rPr lang="fr-CA" altLang="en-US" sz="2000" b="1" dirty="0">
                <a:solidFill>
                  <a:srgbClr val="0B2265"/>
                </a:solidFill>
              </a:rPr>
              <a:t>l'autorisation des parents </a:t>
            </a:r>
            <a:r>
              <a:rPr lang="fr-CA" altLang="en-US" sz="2000" dirty="0">
                <a:solidFill>
                  <a:srgbClr val="0B2265"/>
                </a:solidFill>
              </a:rPr>
              <a:t>pour envoyer ce type de communication.</a:t>
            </a:r>
          </a:p>
          <a:p>
            <a:endParaRPr lang="en-US" dirty="0"/>
          </a:p>
        </p:txBody>
      </p:sp>
      <p:pic>
        <p:nvPicPr>
          <p:cNvPr id="5" name="Imag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1765" y="5082647"/>
            <a:ext cx="2520280" cy="17753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6060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sz="2800" dirty="0" err="1">
                <a:solidFill>
                  <a:srgbClr val="002060"/>
                </a:solidFill>
              </a:rPr>
              <a:t>Autres</a:t>
            </a:r>
            <a:r>
              <a:rPr lang="en-CA" sz="2800" dirty="0">
                <a:solidFill>
                  <a:srgbClr val="002060"/>
                </a:solidFill>
              </a:rPr>
              <a:t> </a:t>
            </a:r>
            <a:r>
              <a:rPr lang="en-CA" sz="2800" dirty="0" err="1">
                <a:solidFill>
                  <a:srgbClr val="002060"/>
                </a:solidFill>
              </a:rPr>
              <a:t>considérations</a:t>
            </a:r>
            <a:endParaRPr lang="en-US" sz="2800" dirty="0">
              <a:solidFill>
                <a:srgbClr val="002060"/>
              </a:solidFill>
            </a:endParaRPr>
          </a:p>
        </p:txBody>
      </p:sp>
      <p:sp>
        <p:nvSpPr>
          <p:cNvPr id="3" name="Slide Number Placeholder 2"/>
          <p:cNvSpPr>
            <a:spLocks noGrp="1"/>
          </p:cNvSpPr>
          <p:nvPr>
            <p:ph type="sldNum" sz="quarter" idx="4"/>
          </p:nvPr>
        </p:nvSpPr>
        <p:spPr/>
        <p:txBody>
          <a:bodyPr/>
          <a:lstStyle/>
          <a:p>
            <a:fld id="{7ED523C7-19E8-B540-9857-8D49DD13762D}" type="slidenum">
              <a:rPr lang="en-CA" smtClean="0"/>
              <a:pPr/>
              <a:t>45</a:t>
            </a:fld>
            <a:endParaRPr lang="en-CA" dirty="0"/>
          </a:p>
        </p:txBody>
      </p:sp>
      <p:sp>
        <p:nvSpPr>
          <p:cNvPr id="4" name="Content Placeholder 3"/>
          <p:cNvSpPr>
            <a:spLocks noGrp="1"/>
          </p:cNvSpPr>
          <p:nvPr>
            <p:ph idx="1"/>
          </p:nvPr>
        </p:nvSpPr>
        <p:spPr/>
        <p:txBody>
          <a:bodyPr/>
          <a:lstStyle/>
          <a:p>
            <a:pPr marL="363538" lvl="0" indent="-363538" defTabSz="914400">
              <a:spcBef>
                <a:spcPts val="0"/>
              </a:spcBef>
              <a:spcAft>
                <a:spcPts val="1200"/>
              </a:spcAft>
              <a:buClrTx/>
              <a:buSzTx/>
              <a:buNone/>
              <a:tabLst>
                <a:tab pos="363538" algn="l"/>
              </a:tabLst>
            </a:pPr>
            <a:r>
              <a:rPr lang="en-CA" dirty="0"/>
              <a:t> </a:t>
            </a:r>
            <a:r>
              <a:rPr lang="fr-CA" altLang="en-US" b="1" dirty="0">
                <a:solidFill>
                  <a:srgbClr val="0B2265"/>
                </a:solidFill>
              </a:rPr>
              <a:t>8.	a) Lorsque le contenu d'un courriel est destiné à des adultes, l'expéditeur devrait, avant de l'envoyer, vérifier si le destinataire est en âge de recevoir et de consulter également ce contenu.</a:t>
            </a:r>
          </a:p>
          <a:p>
            <a:pPr marL="742950" lvl="1" indent="-285750" defTabSz="914400">
              <a:spcBef>
                <a:spcPts val="0"/>
              </a:spcBef>
              <a:spcAft>
                <a:spcPts val="1200"/>
              </a:spcAft>
              <a:buClrTx/>
              <a:buSzTx/>
              <a:buFont typeface="Arial" pitchFamily="34" charset="0"/>
              <a:buChar char="•"/>
            </a:pPr>
            <a:r>
              <a:rPr lang="fr-CA" altLang="en-US" sz="2000" dirty="0">
                <a:solidFill>
                  <a:srgbClr val="0B2265"/>
                </a:solidFill>
              </a:rPr>
              <a:t>Le contenu destiné aux adultes inclut :</a:t>
            </a:r>
          </a:p>
          <a:p>
            <a:pPr marL="1143000" lvl="2" indent="-228600" defTabSz="914400">
              <a:spcBef>
                <a:spcPts val="0"/>
              </a:spcBef>
              <a:spcAft>
                <a:spcPts val="1200"/>
              </a:spcAft>
              <a:buClrTx/>
              <a:buSzTx/>
              <a:buFont typeface="Arial" pitchFamily="34" charset="0"/>
              <a:buChar char="•"/>
            </a:pPr>
            <a:r>
              <a:rPr lang="fr-CA" altLang="en-US" sz="2000" i="0" dirty="0">
                <a:solidFill>
                  <a:srgbClr val="0B2265"/>
                </a:solidFill>
              </a:rPr>
              <a:t> le matériel de nature </a:t>
            </a:r>
            <a:r>
              <a:rPr lang="fr-CA" altLang="en-US" sz="2000" b="1" i="0" dirty="0">
                <a:solidFill>
                  <a:srgbClr val="0B2265"/>
                </a:solidFill>
              </a:rPr>
              <a:t>sexuellement explicite</a:t>
            </a:r>
          </a:p>
          <a:p>
            <a:pPr marL="1143000" lvl="2" indent="-228600" defTabSz="914400">
              <a:spcBef>
                <a:spcPts val="0"/>
              </a:spcBef>
              <a:spcAft>
                <a:spcPts val="1200"/>
              </a:spcAft>
              <a:buClrTx/>
              <a:buSzTx/>
              <a:buFont typeface="Arial" pitchFamily="34" charset="0"/>
              <a:buChar char="•"/>
            </a:pPr>
            <a:r>
              <a:rPr lang="fr-CA" altLang="en-US" sz="2000" i="0" dirty="0">
                <a:solidFill>
                  <a:srgbClr val="0B2265"/>
                </a:solidFill>
              </a:rPr>
              <a:t> le matériel portant :</a:t>
            </a:r>
          </a:p>
          <a:p>
            <a:pPr marL="1657350" lvl="3" indent="-285750" defTabSz="914400">
              <a:spcBef>
                <a:spcPts val="0"/>
              </a:spcBef>
              <a:spcAft>
                <a:spcPts val="1200"/>
              </a:spcAft>
              <a:buClrTx/>
              <a:buSzTx/>
              <a:buFont typeface="Arial" pitchFamily="34" charset="0"/>
              <a:buChar char="•"/>
            </a:pPr>
            <a:r>
              <a:rPr lang="fr-CA" altLang="en-US" sz="2000" b="1" dirty="0">
                <a:solidFill>
                  <a:srgbClr val="0B2265"/>
                </a:solidFill>
              </a:rPr>
              <a:t>sur les jeux de hasard</a:t>
            </a:r>
          </a:p>
          <a:p>
            <a:pPr marL="1657350" lvl="3" indent="-285750" defTabSz="914400">
              <a:spcBef>
                <a:spcPts val="0"/>
              </a:spcBef>
              <a:spcAft>
                <a:spcPts val="1200"/>
              </a:spcAft>
              <a:buClrTx/>
              <a:buSzTx/>
              <a:buFont typeface="Arial" pitchFamily="34" charset="0"/>
              <a:buChar char="•"/>
            </a:pPr>
            <a:r>
              <a:rPr lang="fr-CA" altLang="en-US" sz="2000" b="1" dirty="0">
                <a:solidFill>
                  <a:srgbClr val="0B2265"/>
                </a:solidFill>
              </a:rPr>
              <a:t>le tabac </a:t>
            </a:r>
          </a:p>
          <a:p>
            <a:pPr marL="1657350" lvl="3" indent="-285750" defTabSz="914400">
              <a:spcBef>
                <a:spcPts val="0"/>
              </a:spcBef>
              <a:spcAft>
                <a:spcPts val="1200"/>
              </a:spcAft>
              <a:buClrTx/>
              <a:buSzTx/>
              <a:buFont typeface="Arial" pitchFamily="34" charset="0"/>
              <a:buChar char="•"/>
            </a:pPr>
            <a:r>
              <a:rPr lang="fr-CA" altLang="en-US" sz="2000" b="1" dirty="0">
                <a:solidFill>
                  <a:srgbClr val="0B2265"/>
                </a:solidFill>
              </a:rPr>
              <a:t>l'alcool</a:t>
            </a:r>
          </a:p>
          <a:p>
            <a:pPr marL="1657350" lvl="3" indent="-285750" defTabSz="914400">
              <a:spcBef>
                <a:spcPts val="0"/>
              </a:spcBef>
              <a:spcAft>
                <a:spcPts val="1200"/>
              </a:spcAft>
              <a:buClrTx/>
              <a:buSzTx/>
              <a:buFont typeface="Arial" pitchFamily="34" charset="0"/>
              <a:buChar char="•"/>
            </a:pPr>
            <a:r>
              <a:rPr lang="fr-CA" altLang="en-US" sz="2000" b="1" dirty="0">
                <a:solidFill>
                  <a:srgbClr val="0B2265"/>
                </a:solidFill>
              </a:rPr>
              <a:t>les armes à feu et autres armes.</a:t>
            </a:r>
          </a:p>
          <a:p>
            <a:endParaRPr lang="en-US" dirty="0"/>
          </a:p>
        </p:txBody>
      </p:sp>
      <p:pic>
        <p:nvPicPr>
          <p:cNvPr id="5" name="Imag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94801" y="3938989"/>
            <a:ext cx="2376264" cy="16739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90960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sz="2800" dirty="0" err="1">
                <a:solidFill>
                  <a:srgbClr val="002060"/>
                </a:solidFill>
              </a:rPr>
              <a:t>Autres</a:t>
            </a:r>
            <a:r>
              <a:rPr lang="en-CA" sz="2800" dirty="0">
                <a:solidFill>
                  <a:srgbClr val="002060"/>
                </a:solidFill>
              </a:rPr>
              <a:t> </a:t>
            </a:r>
            <a:r>
              <a:rPr lang="en-CA" sz="2800" dirty="0" err="1">
                <a:solidFill>
                  <a:srgbClr val="002060"/>
                </a:solidFill>
              </a:rPr>
              <a:t>considérations</a:t>
            </a:r>
            <a:endParaRPr lang="en-US" sz="2800" dirty="0">
              <a:solidFill>
                <a:srgbClr val="002060"/>
              </a:solidFill>
            </a:endParaRPr>
          </a:p>
        </p:txBody>
      </p:sp>
      <p:sp>
        <p:nvSpPr>
          <p:cNvPr id="3" name="Slide Number Placeholder 2"/>
          <p:cNvSpPr>
            <a:spLocks noGrp="1"/>
          </p:cNvSpPr>
          <p:nvPr>
            <p:ph type="sldNum" sz="quarter" idx="4"/>
          </p:nvPr>
        </p:nvSpPr>
        <p:spPr/>
        <p:txBody>
          <a:bodyPr/>
          <a:lstStyle/>
          <a:p>
            <a:fld id="{7ED523C7-19E8-B540-9857-8D49DD13762D}" type="slidenum">
              <a:rPr lang="en-CA" smtClean="0"/>
              <a:pPr/>
              <a:t>46</a:t>
            </a:fld>
            <a:endParaRPr lang="en-CA" dirty="0"/>
          </a:p>
        </p:txBody>
      </p:sp>
      <p:sp>
        <p:nvSpPr>
          <p:cNvPr id="4" name="Content Placeholder 3"/>
          <p:cNvSpPr>
            <a:spLocks noGrp="1"/>
          </p:cNvSpPr>
          <p:nvPr>
            <p:ph idx="1"/>
          </p:nvPr>
        </p:nvSpPr>
        <p:spPr/>
        <p:txBody>
          <a:bodyPr/>
          <a:lstStyle/>
          <a:p>
            <a:pPr marL="363538" lvl="0" indent="-363538" defTabSz="914400">
              <a:spcBef>
                <a:spcPts val="0"/>
              </a:spcBef>
              <a:spcAft>
                <a:spcPts val="1200"/>
              </a:spcAft>
              <a:buClrTx/>
              <a:buSzTx/>
              <a:buNone/>
              <a:tabLst>
                <a:tab pos="363538" algn="l"/>
              </a:tabLst>
            </a:pPr>
            <a:r>
              <a:rPr lang="fr-CA" altLang="en-US" b="1" dirty="0">
                <a:solidFill>
                  <a:srgbClr val="0B2265"/>
                </a:solidFill>
              </a:rPr>
              <a:t>8.	b) Tout courriel renfermant un contenu sexuellement explicite devrait inclure la balise de préface « SEXUELLEMENT EXPLICITE » dans la ligne de mention objet.</a:t>
            </a:r>
          </a:p>
          <a:p>
            <a:pPr marL="742950" lvl="1" indent="-285750" defTabSz="914400">
              <a:spcBef>
                <a:spcPts val="0"/>
              </a:spcBef>
              <a:spcAft>
                <a:spcPts val="1200"/>
              </a:spcAft>
              <a:buClrTx/>
              <a:buSzTx/>
              <a:buFont typeface="Arial" pitchFamily="34" charset="0"/>
              <a:buChar char="•"/>
            </a:pPr>
            <a:r>
              <a:rPr lang="fr-CA" altLang="en-US" sz="2000" dirty="0">
                <a:solidFill>
                  <a:srgbClr val="0B2265"/>
                </a:solidFill>
              </a:rPr>
              <a:t>On pourrait demander par exemple au récipiendaire de fournir un numéro de téléphone pour que l'organisme puisse vérifier s'il a l'âge de la majorité. </a:t>
            </a:r>
          </a:p>
          <a:p>
            <a:pPr marL="742950" lvl="1" indent="-285750" defTabSz="914400">
              <a:spcBef>
                <a:spcPts val="0"/>
              </a:spcBef>
              <a:spcAft>
                <a:spcPts val="1200"/>
              </a:spcAft>
              <a:buClrTx/>
              <a:buSzTx/>
              <a:buFont typeface="Arial" pitchFamily="34" charset="0"/>
              <a:buChar char="•"/>
            </a:pPr>
            <a:r>
              <a:rPr lang="fr-CA" altLang="en-US" sz="2000" dirty="0">
                <a:solidFill>
                  <a:srgbClr val="0B2265"/>
                </a:solidFill>
              </a:rPr>
              <a:t>Il importe de noter que les contrats mettant en cause des mineurs ne sont pas applicables.</a:t>
            </a:r>
          </a:p>
          <a:p>
            <a:endParaRPr lang="en-US" dirty="0"/>
          </a:p>
        </p:txBody>
      </p:sp>
      <p:pic>
        <p:nvPicPr>
          <p:cNvPr id="5" name="Imag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8304" y="4194100"/>
            <a:ext cx="2952328" cy="2079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41775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733" y="522514"/>
            <a:ext cx="9352402" cy="686542"/>
          </a:xfrm>
        </p:spPr>
        <p:txBody>
          <a:bodyPr/>
          <a:lstStyle/>
          <a:p>
            <a:pPr lvl="0" algn="ctr"/>
            <a:r>
              <a:rPr lang="fr-CA" altLang="en-US" sz="2800" dirty="0">
                <a:solidFill>
                  <a:srgbClr val="0B2265"/>
                </a:solidFill>
              </a:rPr>
              <a:t>Références d’un tiers</a:t>
            </a:r>
            <a:br>
              <a:rPr lang="fr-CA" altLang="en-US" sz="2400" u="sng" dirty="0">
                <a:solidFill>
                  <a:srgbClr val="0B2265"/>
                </a:solidFill>
              </a:rPr>
            </a:br>
            <a:endParaRPr lang="en-US" sz="2400" dirty="0">
              <a:solidFill>
                <a:srgbClr val="002060"/>
              </a:solidFill>
            </a:endParaRPr>
          </a:p>
        </p:txBody>
      </p:sp>
      <p:sp>
        <p:nvSpPr>
          <p:cNvPr id="3" name="Slide Number Placeholder 2"/>
          <p:cNvSpPr>
            <a:spLocks noGrp="1"/>
          </p:cNvSpPr>
          <p:nvPr>
            <p:ph type="sldNum" sz="quarter" idx="4"/>
          </p:nvPr>
        </p:nvSpPr>
        <p:spPr/>
        <p:txBody>
          <a:bodyPr/>
          <a:lstStyle/>
          <a:p>
            <a:fld id="{7ED523C7-19E8-B540-9857-8D49DD13762D}" type="slidenum">
              <a:rPr lang="en-CA" smtClean="0"/>
              <a:pPr/>
              <a:t>47</a:t>
            </a:fld>
            <a:endParaRPr lang="en-CA" dirty="0"/>
          </a:p>
        </p:txBody>
      </p:sp>
      <p:sp>
        <p:nvSpPr>
          <p:cNvPr id="4" name="Content Placeholder 3"/>
          <p:cNvSpPr>
            <a:spLocks noGrp="1"/>
          </p:cNvSpPr>
          <p:nvPr>
            <p:ph idx="1"/>
          </p:nvPr>
        </p:nvSpPr>
        <p:spPr/>
        <p:txBody>
          <a:bodyPr/>
          <a:lstStyle/>
          <a:p>
            <a:pPr marL="457200" lvl="1" indent="0" defTabSz="914400">
              <a:spcBef>
                <a:spcPts val="0"/>
              </a:spcBef>
              <a:spcAft>
                <a:spcPts val="1200"/>
              </a:spcAft>
              <a:buClrTx/>
              <a:buSzTx/>
              <a:buNone/>
            </a:pPr>
            <a:r>
              <a:rPr lang="fr-CA" altLang="en-US" sz="2000" dirty="0">
                <a:solidFill>
                  <a:srgbClr val="0B2265"/>
                </a:solidFill>
              </a:rPr>
              <a:t>« </a:t>
            </a:r>
            <a:r>
              <a:rPr lang="fr-CA" altLang="en-US" sz="2000" b="1" dirty="0">
                <a:solidFill>
                  <a:srgbClr val="0B2265"/>
                </a:solidFill>
              </a:rPr>
              <a:t>4.</a:t>
            </a:r>
            <a:r>
              <a:rPr lang="fr-CA" altLang="en-US" sz="2000" dirty="0">
                <a:solidFill>
                  <a:srgbClr val="0B2265"/>
                </a:solidFill>
              </a:rPr>
              <a:t> (1) L’alinéa 6(1)a) de la Loi ne s’applique pas au </a:t>
            </a:r>
            <a:r>
              <a:rPr lang="fr-CA" altLang="en-US" sz="2000" b="1" dirty="0">
                <a:solidFill>
                  <a:schemeClr val="accent5"/>
                </a:solidFill>
              </a:rPr>
              <a:t>premier message </a:t>
            </a:r>
            <a:r>
              <a:rPr lang="fr-CA" altLang="en-US" sz="2000" b="1" dirty="0">
                <a:solidFill>
                  <a:srgbClr val="0B2265"/>
                </a:solidFill>
              </a:rPr>
              <a:t>électronique </a:t>
            </a:r>
            <a:r>
              <a:rPr lang="fr-CA" altLang="en-US" sz="2000" dirty="0">
                <a:solidFill>
                  <a:srgbClr val="0B2265"/>
                </a:solidFill>
              </a:rPr>
              <a:t>commercial qui, d’une part, est </a:t>
            </a:r>
            <a:r>
              <a:rPr lang="fr-CA" altLang="en-US" sz="2000" b="1" dirty="0">
                <a:solidFill>
                  <a:srgbClr val="0B2265"/>
                </a:solidFill>
              </a:rPr>
              <a:t>envoyé par une personne physique à une autre personne physique </a:t>
            </a:r>
            <a:r>
              <a:rPr lang="fr-CA" altLang="en-US" sz="2000" dirty="0">
                <a:solidFill>
                  <a:srgbClr val="0B2265"/>
                </a:solidFill>
              </a:rPr>
              <a:t>en vue d’entrer en contact avec celle-ci par suite d’une recommandation d’une ou de plusieurs personnes physiques ayant, à la fois avec l’expéditeur et le destinataire du message, soit une relation d’affaires en cours, soit une relation privée en cours, soit des liens familiaux ou personnels et qui, d’autre part, </a:t>
            </a:r>
            <a:r>
              <a:rPr lang="fr-CA" altLang="en-US" sz="2000" b="1" dirty="0">
                <a:solidFill>
                  <a:srgbClr val="0B2265"/>
                </a:solidFill>
              </a:rPr>
              <a:t>révèle le nom au complet de la ou des personnes physiques ayant fait la recommandation et comporte la mention qu’il est envoyé par suite d’une telle recommandation</a:t>
            </a:r>
            <a:r>
              <a:rPr lang="fr-CA" altLang="en-US" sz="2000" dirty="0">
                <a:solidFill>
                  <a:srgbClr val="0B2265"/>
                </a:solidFill>
              </a:rPr>
              <a:t>.</a:t>
            </a:r>
          </a:p>
          <a:p>
            <a:pPr marL="457200" lvl="1" indent="0" defTabSz="914400">
              <a:spcBef>
                <a:spcPts val="0"/>
              </a:spcBef>
              <a:spcAft>
                <a:spcPts val="1200"/>
              </a:spcAft>
              <a:buClrTx/>
              <a:buSzTx/>
              <a:buNone/>
            </a:pPr>
            <a:r>
              <a:rPr lang="fr-CA" altLang="en-US" sz="2000" dirty="0">
                <a:solidFill>
                  <a:srgbClr val="0B2265"/>
                </a:solidFill>
              </a:rPr>
              <a:t>(2) Pour l’application du paragraphe (1), des personnes physiques ont des relations d’affaires ou des relations privées en cours, au sens des paragraphes 10(10) et (13) de la Loi, respectivement. »</a:t>
            </a:r>
          </a:p>
          <a:p>
            <a:pPr lvl="1"/>
            <a:r>
              <a:rPr lang="fr-CA" altLang="en-US" sz="2000" dirty="0">
                <a:solidFill>
                  <a:schemeClr val="accent2"/>
                </a:solidFill>
              </a:rPr>
              <a:t>Gouvernement du Canada, Gazette, </a:t>
            </a:r>
            <a:r>
              <a:rPr lang="fr-CA" altLang="en-US" sz="2000" i="1" dirty="0">
                <a:solidFill>
                  <a:schemeClr val="accent2"/>
                </a:solidFill>
              </a:rPr>
              <a:t>Règlement sur la protection du commerce électronique</a:t>
            </a:r>
            <a:r>
              <a:rPr lang="fr-CA" altLang="en-US" sz="2000" dirty="0">
                <a:solidFill>
                  <a:schemeClr val="accent2"/>
                </a:solidFill>
              </a:rPr>
              <a:t>, Vol. 147, No. 1 — 5 janvier 2013</a:t>
            </a:r>
            <a:endParaRPr lang="en-US" sz="2000" dirty="0">
              <a:solidFill>
                <a:schemeClr val="accent2"/>
              </a:solidFill>
            </a:endParaRPr>
          </a:p>
        </p:txBody>
      </p:sp>
    </p:spTree>
    <p:extLst>
      <p:ext uri="{BB962C8B-B14F-4D97-AF65-F5344CB8AC3E}">
        <p14:creationId xmlns:p14="http://schemas.microsoft.com/office/powerpoint/2010/main" val="20338049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 </a:t>
            </a:r>
            <a:endParaRPr lang="en-US" dirty="0"/>
          </a:p>
        </p:txBody>
      </p:sp>
      <p:sp>
        <p:nvSpPr>
          <p:cNvPr id="3" name="Slide Number Placeholder 2"/>
          <p:cNvSpPr>
            <a:spLocks noGrp="1"/>
          </p:cNvSpPr>
          <p:nvPr>
            <p:ph type="sldNum" sz="quarter" idx="4"/>
          </p:nvPr>
        </p:nvSpPr>
        <p:spPr/>
        <p:txBody>
          <a:bodyPr/>
          <a:lstStyle/>
          <a:p>
            <a:fld id="{7ED523C7-19E8-B540-9857-8D49DD13762D}" type="slidenum">
              <a:rPr lang="en-CA" smtClean="0"/>
              <a:pPr/>
              <a:t>48</a:t>
            </a:fld>
            <a:endParaRPr lang="en-CA" dirty="0"/>
          </a:p>
        </p:txBody>
      </p:sp>
      <p:pic>
        <p:nvPicPr>
          <p:cNvPr id="5" name="Imag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59436" y="1883640"/>
            <a:ext cx="6110064" cy="40733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a:xfrm>
            <a:off x="727787" y="410547"/>
            <a:ext cx="8061649" cy="523220"/>
          </a:xfrm>
          <a:prstGeom prst="rect">
            <a:avLst/>
          </a:prstGeom>
        </p:spPr>
        <p:txBody>
          <a:bodyPr wrap="square">
            <a:spAutoFit/>
          </a:bodyPr>
          <a:lstStyle/>
          <a:p>
            <a:pPr lvl="0" algn="ctr" defTabSz="914400">
              <a:spcBef>
                <a:spcPct val="0"/>
              </a:spcBef>
              <a:defRPr/>
            </a:pPr>
            <a:r>
              <a:rPr lang="fr-CA" altLang="en-US" sz="2800" b="1" dirty="0">
                <a:solidFill>
                  <a:srgbClr val="0B2265"/>
                </a:solidFill>
                <a:latin typeface="Calibri" panose="020F0502020204030204" pitchFamily="34" charset="0"/>
                <a:cs typeface="Calibri" panose="020F0502020204030204" pitchFamily="34" charset="0"/>
              </a:rPr>
              <a:t>Nouveaux types de modèles d</a:t>
            </a:r>
            <a:r>
              <a:rPr lang="fr-CA" altLang="ja-JP" sz="2800" b="1" dirty="0">
                <a:solidFill>
                  <a:srgbClr val="0B2265"/>
                </a:solidFill>
                <a:latin typeface="Calibri" panose="020F0502020204030204" pitchFamily="34" charset="0"/>
                <a:ea typeface="ＭＳ Ｐゴシック" panose="020B0600070205080204" pitchFamily="34" charset="-128"/>
                <a:cs typeface="Calibri" panose="020F0502020204030204" pitchFamily="34" charset="0"/>
              </a:rPr>
              <a:t>’affaires (</a:t>
            </a:r>
            <a:r>
              <a:rPr lang="fr-CA" altLang="ja-JP" sz="2800" b="1" u="sng" dirty="0">
                <a:solidFill>
                  <a:srgbClr val="0B2265"/>
                </a:solidFill>
                <a:latin typeface="Calibri" panose="020F0502020204030204" pitchFamily="34" charset="0"/>
                <a:ea typeface="ＭＳ Ｐゴシック" panose="020B0600070205080204" pitchFamily="34" charset="-128"/>
                <a:cs typeface="Calibri" panose="020F0502020204030204" pitchFamily="34" charset="0"/>
              </a:rPr>
              <a:t>références</a:t>
            </a:r>
            <a:r>
              <a:rPr lang="fr-CA" altLang="ja-JP" sz="2800" b="1" dirty="0">
                <a:solidFill>
                  <a:srgbClr val="0B2265"/>
                </a:solidFill>
                <a:latin typeface="Calibri" panose="020F0502020204030204" pitchFamily="34" charset="0"/>
                <a:ea typeface="ＭＳ Ｐゴシック" panose="020B0600070205080204" pitchFamily="34" charset="-128"/>
                <a:cs typeface="Calibri" panose="020F0502020204030204" pitchFamily="34" charset="0"/>
              </a:rPr>
              <a:t>)</a:t>
            </a:r>
            <a:endParaRPr lang="fr-CA" altLang="en-US" sz="2800" b="1" dirty="0">
              <a:solidFill>
                <a:srgbClr val="0B2265"/>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465864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CA" altLang="en-US" sz="2800" dirty="0">
                <a:solidFill>
                  <a:srgbClr val="002060"/>
                </a:solidFill>
              </a:rPr>
              <a:t>Messages de type “</a:t>
            </a:r>
            <a:r>
              <a:rPr lang="fr-CA" altLang="en-US" sz="2800" dirty="0" err="1">
                <a:solidFill>
                  <a:srgbClr val="002060"/>
                </a:solidFill>
              </a:rPr>
              <a:t>Forward</a:t>
            </a:r>
            <a:r>
              <a:rPr lang="fr-CA" altLang="en-US" sz="2800" dirty="0">
                <a:solidFill>
                  <a:srgbClr val="002060"/>
                </a:solidFill>
              </a:rPr>
              <a:t> to a </a:t>
            </a:r>
            <a:r>
              <a:rPr lang="fr-CA" altLang="en-US" sz="2800" dirty="0" err="1">
                <a:solidFill>
                  <a:srgbClr val="002060"/>
                </a:solidFill>
              </a:rPr>
              <a:t>Friend</a:t>
            </a:r>
            <a:r>
              <a:rPr lang="fr-CA" altLang="en-US" sz="2800" dirty="0">
                <a:solidFill>
                  <a:srgbClr val="002060"/>
                </a:solidFill>
              </a:rPr>
              <a:t>”</a:t>
            </a:r>
            <a:endParaRPr lang="en-US" sz="2800" dirty="0">
              <a:solidFill>
                <a:srgbClr val="002060"/>
              </a:solidFill>
            </a:endParaRPr>
          </a:p>
        </p:txBody>
      </p:sp>
      <p:sp>
        <p:nvSpPr>
          <p:cNvPr id="3" name="Slide Number Placeholder 2"/>
          <p:cNvSpPr>
            <a:spLocks noGrp="1"/>
          </p:cNvSpPr>
          <p:nvPr>
            <p:ph type="sldNum" sz="quarter" idx="4"/>
          </p:nvPr>
        </p:nvSpPr>
        <p:spPr/>
        <p:txBody>
          <a:bodyPr/>
          <a:lstStyle/>
          <a:p>
            <a:fld id="{7ED523C7-19E8-B540-9857-8D49DD13762D}" type="slidenum">
              <a:rPr lang="en-CA" smtClean="0"/>
              <a:pPr/>
              <a:t>49</a:t>
            </a:fld>
            <a:endParaRPr lang="en-CA" dirty="0"/>
          </a:p>
        </p:txBody>
      </p:sp>
      <p:sp>
        <p:nvSpPr>
          <p:cNvPr id="4" name="Content Placeholder 3"/>
          <p:cNvSpPr>
            <a:spLocks noGrp="1"/>
          </p:cNvSpPr>
          <p:nvPr>
            <p:ph idx="1"/>
          </p:nvPr>
        </p:nvSpPr>
        <p:spPr/>
        <p:txBody>
          <a:bodyPr/>
          <a:lstStyle/>
          <a:p>
            <a:pPr marL="342900" lvl="0" indent="-342900" defTabSz="914400">
              <a:spcBef>
                <a:spcPts val="0"/>
              </a:spcBef>
              <a:spcAft>
                <a:spcPts val="1200"/>
              </a:spcAft>
              <a:buClrTx/>
              <a:buSzTx/>
              <a:buFont typeface="Arial" pitchFamily="34" charset="0"/>
              <a:buChar char="•"/>
            </a:pPr>
            <a:endParaRPr lang="en-CA" dirty="0"/>
          </a:p>
          <a:p>
            <a:pPr marL="342900" lvl="0" indent="-342900" defTabSz="914400">
              <a:spcBef>
                <a:spcPts val="0"/>
              </a:spcBef>
              <a:spcAft>
                <a:spcPts val="1200"/>
              </a:spcAft>
              <a:buClrTx/>
              <a:buSzTx/>
              <a:buFont typeface="Arial" pitchFamily="34" charset="0"/>
              <a:buChar char="•"/>
            </a:pPr>
            <a:endParaRPr lang="en-CA" dirty="0"/>
          </a:p>
          <a:p>
            <a:pPr marL="342900" lvl="0" indent="-342900" defTabSz="914400">
              <a:spcBef>
                <a:spcPts val="0"/>
              </a:spcBef>
              <a:spcAft>
                <a:spcPts val="1200"/>
              </a:spcAft>
              <a:buClrTx/>
              <a:buSzTx/>
              <a:buFont typeface="Arial" pitchFamily="34" charset="0"/>
              <a:buChar char="•"/>
            </a:pPr>
            <a:endParaRPr lang="en-CA" dirty="0"/>
          </a:p>
          <a:p>
            <a:pPr marL="342900" lvl="0" indent="-342900" defTabSz="914400">
              <a:spcBef>
                <a:spcPts val="0"/>
              </a:spcBef>
              <a:spcAft>
                <a:spcPts val="1200"/>
              </a:spcAft>
              <a:buClrTx/>
              <a:buSzTx/>
              <a:buFont typeface="Arial" pitchFamily="34" charset="0"/>
              <a:buChar char="•"/>
            </a:pPr>
            <a:endParaRPr lang="en-CA" dirty="0"/>
          </a:p>
          <a:p>
            <a:pPr marL="342900" lvl="0" indent="-342900" defTabSz="914400">
              <a:spcBef>
                <a:spcPts val="0"/>
              </a:spcBef>
              <a:spcAft>
                <a:spcPts val="1200"/>
              </a:spcAft>
              <a:buClrTx/>
              <a:buSzTx/>
              <a:buFont typeface="Arial" pitchFamily="34" charset="0"/>
              <a:buChar char="•"/>
            </a:pPr>
            <a:endParaRPr lang="en-CA" dirty="0"/>
          </a:p>
          <a:p>
            <a:pPr marL="342900" lvl="0" indent="-342900" defTabSz="914400">
              <a:spcBef>
                <a:spcPts val="0"/>
              </a:spcBef>
              <a:spcAft>
                <a:spcPts val="1200"/>
              </a:spcAft>
              <a:buClrTx/>
              <a:buSzTx/>
              <a:buFont typeface="Arial" pitchFamily="34" charset="0"/>
              <a:buChar char="•"/>
            </a:pPr>
            <a:endParaRPr lang="en-CA" dirty="0"/>
          </a:p>
          <a:p>
            <a:pPr marL="342900" lvl="0" indent="-342900" defTabSz="914400">
              <a:spcBef>
                <a:spcPts val="0"/>
              </a:spcBef>
              <a:spcAft>
                <a:spcPts val="1200"/>
              </a:spcAft>
              <a:buClrTx/>
              <a:buSzTx/>
              <a:buFont typeface="Arial" pitchFamily="34" charset="0"/>
              <a:buChar char="•"/>
            </a:pPr>
            <a:r>
              <a:rPr lang="en-CA" dirty="0"/>
              <a:t> </a:t>
            </a:r>
            <a:r>
              <a:rPr lang="fr-FR" altLang="en-US" dirty="0">
                <a:solidFill>
                  <a:srgbClr val="0B2265"/>
                </a:solidFill>
              </a:rPr>
              <a:t>Test : Est-ce que le commerçant a offert un </a:t>
            </a:r>
            <a:r>
              <a:rPr lang="fr-FR" altLang="en-US" b="1" dirty="0">
                <a:solidFill>
                  <a:srgbClr val="0B2265"/>
                </a:solidFill>
              </a:rPr>
              <a:t>montant ou cadeau ou autre bénéfice à l’individu </a:t>
            </a:r>
            <a:r>
              <a:rPr lang="fr-FR" altLang="en-US" dirty="0">
                <a:solidFill>
                  <a:srgbClr val="0B2265"/>
                </a:solidFill>
              </a:rPr>
              <a:t>pour envoyer le message?</a:t>
            </a:r>
            <a:endParaRPr lang="fr-CA" altLang="en-US" dirty="0">
              <a:solidFill>
                <a:srgbClr val="0B2265"/>
              </a:solidFill>
            </a:endParaRPr>
          </a:p>
          <a:p>
            <a:endParaRPr lang="en-US" dirty="0"/>
          </a:p>
        </p:txBody>
      </p:sp>
      <p:pic>
        <p:nvPicPr>
          <p:cNvPr id="5" name="Image 4"/>
          <p:cNvPicPr>
            <a:picLocks noChangeAspect="1"/>
          </p:cNvPicPr>
          <p:nvPr/>
        </p:nvPicPr>
        <p:blipFill rotWithShape="1">
          <a:blip r:embed="rId2">
            <a:extLst>
              <a:ext uri="{28A0092B-C50C-407E-A947-70E740481C1C}">
                <a14:useLocalDpi xmlns:a14="http://schemas.microsoft.com/office/drawing/2010/main" val="0"/>
              </a:ext>
            </a:extLst>
          </a:blip>
          <a:srcRect l="3111"/>
          <a:stretch/>
        </p:blipFill>
        <p:spPr bwMode="auto">
          <a:xfrm>
            <a:off x="1498985" y="1632759"/>
            <a:ext cx="8045213" cy="2379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2" descr="http://flagspot.net/images/u/u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733" y="1632759"/>
            <a:ext cx="5334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30129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Le </a:t>
            </a:r>
            <a:r>
              <a:rPr lang="fr-CA" i="1" dirty="0"/>
              <a:t>spamming</a:t>
            </a:r>
            <a:endParaRPr lang="fr-CA" dirty="0"/>
          </a:p>
        </p:txBody>
      </p:sp>
      <p:sp>
        <p:nvSpPr>
          <p:cNvPr id="3" name="Espace réservé du numéro de diapositive 2"/>
          <p:cNvSpPr>
            <a:spLocks noGrp="1"/>
          </p:cNvSpPr>
          <p:nvPr>
            <p:ph type="sldNum" sz="quarter" idx="4"/>
          </p:nvPr>
        </p:nvSpPr>
        <p:spPr/>
        <p:txBody>
          <a:bodyPr/>
          <a:lstStyle/>
          <a:p>
            <a:fld id="{7ED523C7-19E8-B540-9857-8D49DD13762D}" type="slidenum">
              <a:rPr lang="en-CA" smtClean="0"/>
              <a:pPr/>
              <a:t>5</a:t>
            </a:fld>
            <a:endParaRPr lang="en-CA" dirty="0"/>
          </a:p>
        </p:txBody>
      </p:sp>
      <p:sp>
        <p:nvSpPr>
          <p:cNvPr id="4" name="Espace réservé du contenu 3"/>
          <p:cNvSpPr>
            <a:spLocks noGrp="1"/>
          </p:cNvSpPr>
          <p:nvPr>
            <p:ph idx="1"/>
          </p:nvPr>
        </p:nvSpPr>
        <p:spPr/>
        <p:txBody>
          <a:bodyPr/>
          <a:lstStyle/>
          <a:p>
            <a:pPr marL="342900" lvl="0" indent="-342900" defTabSz="914400">
              <a:spcBef>
                <a:spcPts val="0"/>
              </a:spcBef>
              <a:spcAft>
                <a:spcPts val="1200"/>
              </a:spcAft>
              <a:buClrTx/>
              <a:buSzTx/>
              <a:buFont typeface="Arial" pitchFamily="34" charset="0"/>
              <a:buChar char="•"/>
            </a:pPr>
            <a:r>
              <a:rPr lang="fr-CA" altLang="en-US" sz="2400" b="1" dirty="0">
                <a:solidFill>
                  <a:srgbClr val="0B2265"/>
                </a:solidFill>
              </a:rPr>
              <a:t>La nature et les problèmes de cette technique de publicité</a:t>
            </a:r>
          </a:p>
          <a:p>
            <a:pPr marL="742950" lvl="1" indent="-285750" defTabSz="914400">
              <a:spcBef>
                <a:spcPts val="0"/>
              </a:spcBef>
              <a:spcAft>
                <a:spcPts val="1200"/>
              </a:spcAft>
              <a:buClrTx/>
              <a:buSzTx/>
              <a:buFont typeface="Arial" pitchFamily="34" charset="0"/>
              <a:buChar char="•"/>
            </a:pPr>
            <a:r>
              <a:rPr lang="fr-CA" altLang="en-US" sz="2000" dirty="0">
                <a:solidFill>
                  <a:srgbClr val="0B2265"/>
                </a:solidFill>
              </a:rPr>
              <a:t>Le destinataire paie pour cette pratique (comparaison fax)</a:t>
            </a:r>
          </a:p>
          <a:p>
            <a:pPr marL="742950" lvl="1" indent="-285750" defTabSz="914400">
              <a:spcBef>
                <a:spcPts val="0"/>
              </a:spcBef>
              <a:spcAft>
                <a:spcPts val="1200"/>
              </a:spcAft>
              <a:buClrTx/>
              <a:buSzTx/>
              <a:buFont typeface="Arial" pitchFamily="34" charset="0"/>
              <a:buChar char="•"/>
            </a:pPr>
            <a:r>
              <a:rPr lang="fr-CA" altLang="en-US" sz="2000" dirty="0">
                <a:solidFill>
                  <a:srgbClr val="0B2265"/>
                </a:solidFill>
              </a:rPr>
              <a:t>Nécessité d’une action du destinataire </a:t>
            </a:r>
          </a:p>
          <a:p>
            <a:pPr marL="742950" lvl="1" indent="-285750" defTabSz="914400">
              <a:spcBef>
                <a:spcPts val="0"/>
              </a:spcBef>
              <a:spcAft>
                <a:spcPts val="1200"/>
              </a:spcAft>
              <a:buClrTx/>
              <a:buSzTx/>
              <a:buFont typeface="Arial" pitchFamily="34" charset="0"/>
              <a:buChar char="•"/>
            </a:pPr>
            <a:r>
              <a:rPr lang="fr-CA" altLang="en-US" sz="2000" dirty="0">
                <a:solidFill>
                  <a:srgbClr val="0B2265"/>
                </a:solidFill>
              </a:rPr>
              <a:t>Pratiques déloyales des spammeurs</a:t>
            </a:r>
          </a:p>
          <a:p>
            <a:pPr marL="742950" lvl="1" indent="-285750" defTabSz="914400">
              <a:spcBef>
                <a:spcPts val="0"/>
              </a:spcBef>
              <a:spcAft>
                <a:spcPts val="1200"/>
              </a:spcAft>
              <a:buClrTx/>
              <a:buSzTx/>
              <a:buFont typeface="Arial" pitchFamily="34" charset="0"/>
              <a:buChar char="•"/>
            </a:pPr>
            <a:r>
              <a:rPr lang="fr-CA" altLang="en-US" sz="2000" dirty="0">
                <a:solidFill>
                  <a:srgbClr val="0B2265"/>
                </a:solidFill>
              </a:rPr>
              <a:t>Notamment, utilisation fallacieuse de la fonction « </a:t>
            </a:r>
            <a:r>
              <a:rPr lang="fr-CA" altLang="en-US" sz="2000" dirty="0" err="1">
                <a:solidFill>
                  <a:srgbClr val="0B2265"/>
                </a:solidFill>
              </a:rPr>
              <a:t>opt</a:t>
            </a:r>
            <a:r>
              <a:rPr lang="fr-CA" altLang="en-US" sz="2000" dirty="0">
                <a:solidFill>
                  <a:srgbClr val="0B2265"/>
                </a:solidFill>
              </a:rPr>
              <a:t>-out »</a:t>
            </a:r>
          </a:p>
          <a:p>
            <a:pPr marL="742950" lvl="1" indent="-285750" defTabSz="914400">
              <a:spcBef>
                <a:spcPts val="0"/>
              </a:spcBef>
              <a:spcAft>
                <a:spcPts val="1200"/>
              </a:spcAft>
              <a:buClrTx/>
              <a:buSzTx/>
              <a:buFont typeface="Arial" pitchFamily="34" charset="0"/>
              <a:buChar char="•"/>
            </a:pPr>
            <a:r>
              <a:rPr lang="fr-CA" altLang="en-US" sz="2000" dirty="0">
                <a:solidFill>
                  <a:srgbClr val="0B2265"/>
                </a:solidFill>
              </a:rPr>
              <a:t>Coûts pour l’industrie (FSI, etc.) et pour les organisations qui offrent le service de courriel à leurs employés</a:t>
            </a:r>
          </a:p>
          <a:p>
            <a:pPr marL="742950" lvl="1" indent="-285750" defTabSz="914400">
              <a:spcBef>
                <a:spcPts val="0"/>
              </a:spcBef>
              <a:spcAft>
                <a:spcPts val="1200"/>
              </a:spcAft>
              <a:buClrTx/>
              <a:buSzTx/>
              <a:buFont typeface="Arial" pitchFamily="34" charset="0"/>
              <a:buChar char="•"/>
            </a:pPr>
            <a:r>
              <a:rPr lang="fr-CA" altLang="en-US" sz="2000" dirty="0">
                <a:solidFill>
                  <a:srgbClr val="0B2265"/>
                </a:solidFill>
              </a:rPr>
              <a:t>Courriels pertinents rejetés si boîte de réception pleine, etc…</a:t>
            </a:r>
          </a:p>
          <a:p>
            <a:pPr marL="742950" lvl="1" indent="-285750" defTabSz="914400">
              <a:spcBef>
                <a:spcPts val="0"/>
              </a:spcBef>
              <a:spcAft>
                <a:spcPts val="1200"/>
              </a:spcAft>
              <a:buClrTx/>
              <a:buSzTx/>
              <a:buFont typeface="Arial" pitchFamily="34" charset="0"/>
              <a:buChar char="•"/>
            </a:pPr>
            <a:r>
              <a:rPr lang="fr-CA" altLang="en-US" sz="2000" dirty="0">
                <a:solidFill>
                  <a:srgbClr val="0B2265"/>
                </a:solidFill>
              </a:rPr>
              <a:t> Perte confiance dans le commerce-électronique</a:t>
            </a:r>
          </a:p>
          <a:p>
            <a:endParaRPr lang="fr-CA" dirty="0"/>
          </a:p>
        </p:txBody>
      </p:sp>
    </p:spTree>
    <p:extLst>
      <p:ext uri="{BB962C8B-B14F-4D97-AF65-F5344CB8AC3E}">
        <p14:creationId xmlns:p14="http://schemas.microsoft.com/office/powerpoint/2010/main" val="24389873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7ED523C7-19E8-B540-9857-8D49DD13762D}" type="slidenum">
              <a:rPr lang="en-CA" smtClean="0"/>
              <a:pPr/>
              <a:t>50</a:t>
            </a:fld>
            <a:endParaRPr lang="en-CA" dirty="0"/>
          </a:p>
        </p:txBody>
      </p:sp>
      <p:sp>
        <p:nvSpPr>
          <p:cNvPr id="5" name="Titre 1"/>
          <p:cNvSpPr txBox="1">
            <a:spLocks/>
          </p:cNvSpPr>
          <p:nvPr/>
        </p:nvSpPr>
        <p:spPr>
          <a:xfrm>
            <a:off x="2411069" y="3239290"/>
            <a:ext cx="7772400" cy="1362075"/>
          </a:xfrm>
          <a:prstGeom prst="rect">
            <a:avLst/>
          </a:prstGeom>
        </p:spPr>
        <p:txBody>
          <a:bodyPr vert="horz" lIns="91440" tIns="45720" rIns="91440" bIns="45720" rtlCol="0" anchor="t">
            <a:normAutofit/>
          </a:bodyPr>
          <a:lstStyle>
            <a:lvl1pPr marL="538163" indent="-538163" algn="l" defTabSz="914400" rtl="0" eaLnBrk="1" latinLnBrk="0" hangingPunct="1">
              <a:spcBef>
                <a:spcPct val="0"/>
              </a:spcBef>
              <a:buNone/>
              <a:tabLst>
                <a:tab pos="539750" algn="l"/>
              </a:tabLst>
              <a:defRPr sz="3200" b="1" kern="1200" cap="none">
                <a:solidFill>
                  <a:srgbClr val="0B2265"/>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CA" altLang="en-US" sz="3200" b="1" i="0" u="none" strike="noStrike" kern="1200" cap="none" spc="0" normalizeH="0" baseline="0" noProof="0" dirty="0">
                <a:ln>
                  <a:noFill/>
                </a:ln>
                <a:solidFill>
                  <a:srgbClr val="0B2265"/>
                </a:solidFill>
                <a:effectLst/>
                <a:uLnTx/>
                <a:uFillTx/>
                <a:latin typeface="Calibri" panose="020F0502020204030204" pitchFamily="34" charset="0"/>
                <a:ea typeface="+mj-ea"/>
                <a:cs typeface="Calibri" panose="020F0502020204030204" pitchFamily="34" charset="0"/>
              </a:rPr>
              <a:t>Gérer les conflits avec les lois provinciales ou normes de l’industrie</a:t>
            </a:r>
          </a:p>
        </p:txBody>
      </p:sp>
    </p:spTree>
    <p:extLst>
      <p:ext uri="{BB962C8B-B14F-4D97-AF65-F5344CB8AC3E}">
        <p14:creationId xmlns:p14="http://schemas.microsoft.com/office/powerpoint/2010/main" val="1422594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ltLang="en-US" dirty="0">
                <a:solidFill>
                  <a:srgbClr val="002060"/>
                </a:solidFill>
              </a:rPr>
              <a:t>La publicité par courriel est déjà règlementée au Québec!</a:t>
            </a:r>
            <a:endParaRPr lang="en-US" dirty="0">
              <a:solidFill>
                <a:srgbClr val="002060"/>
              </a:solidFill>
            </a:endParaRPr>
          </a:p>
        </p:txBody>
      </p:sp>
      <p:sp>
        <p:nvSpPr>
          <p:cNvPr id="3" name="Slide Number Placeholder 2"/>
          <p:cNvSpPr>
            <a:spLocks noGrp="1"/>
          </p:cNvSpPr>
          <p:nvPr>
            <p:ph type="sldNum" sz="quarter" idx="4"/>
          </p:nvPr>
        </p:nvSpPr>
        <p:spPr/>
        <p:txBody>
          <a:bodyPr/>
          <a:lstStyle/>
          <a:p>
            <a:fld id="{7ED523C7-19E8-B540-9857-8D49DD13762D}" type="slidenum">
              <a:rPr lang="en-CA" smtClean="0"/>
              <a:pPr/>
              <a:t>51</a:t>
            </a:fld>
            <a:endParaRPr lang="en-CA" dirty="0"/>
          </a:p>
        </p:txBody>
      </p:sp>
      <p:sp>
        <p:nvSpPr>
          <p:cNvPr id="4" name="Content Placeholder 3"/>
          <p:cNvSpPr>
            <a:spLocks noGrp="1"/>
          </p:cNvSpPr>
          <p:nvPr>
            <p:ph idx="1"/>
          </p:nvPr>
        </p:nvSpPr>
        <p:spPr/>
        <p:txBody>
          <a:bodyPr/>
          <a:lstStyle/>
          <a:p>
            <a:r>
              <a:rPr lang="en-CA" dirty="0"/>
              <a:t> </a:t>
            </a:r>
            <a:endParaRPr lang="en-US" dirty="0"/>
          </a:p>
        </p:txBody>
      </p:sp>
      <p:pic>
        <p:nvPicPr>
          <p:cNvPr id="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6996" y="2510728"/>
            <a:ext cx="6734944" cy="3438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5544" y="1696340"/>
            <a:ext cx="80645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85118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ltLang="en-US" dirty="0">
                <a:solidFill>
                  <a:srgbClr val="002060"/>
                </a:solidFill>
              </a:rPr>
              <a:t>Lois anti-spam (Canada vs. Québec)</a:t>
            </a:r>
            <a:endParaRPr lang="en-US" dirty="0">
              <a:solidFill>
                <a:srgbClr val="002060"/>
              </a:solidFill>
            </a:endParaRPr>
          </a:p>
        </p:txBody>
      </p:sp>
      <p:sp>
        <p:nvSpPr>
          <p:cNvPr id="3" name="Slide Number Placeholder 2"/>
          <p:cNvSpPr>
            <a:spLocks noGrp="1"/>
          </p:cNvSpPr>
          <p:nvPr>
            <p:ph type="sldNum" sz="quarter" idx="4"/>
          </p:nvPr>
        </p:nvSpPr>
        <p:spPr/>
        <p:txBody>
          <a:bodyPr/>
          <a:lstStyle/>
          <a:p>
            <a:fld id="{7ED523C7-19E8-B540-9857-8D49DD13762D}" type="slidenum">
              <a:rPr lang="en-CA" smtClean="0"/>
              <a:pPr/>
              <a:t>52</a:t>
            </a:fld>
            <a:endParaRPr lang="en-CA" dirty="0"/>
          </a:p>
        </p:txBody>
      </p:sp>
      <p:sp>
        <p:nvSpPr>
          <p:cNvPr id="4" name="Content Placeholder 3"/>
          <p:cNvSpPr>
            <a:spLocks noGrp="1"/>
          </p:cNvSpPr>
          <p:nvPr>
            <p:ph idx="1"/>
          </p:nvPr>
        </p:nvSpPr>
        <p:spPr>
          <a:xfrm>
            <a:off x="1156996" y="1566856"/>
            <a:ext cx="10440269" cy="4706944"/>
          </a:xfrm>
        </p:spPr>
        <p:txBody>
          <a:bodyPr/>
          <a:lstStyle/>
          <a:p>
            <a:pPr marL="342900" lvl="0" indent="-342900" defTabSz="914400">
              <a:spcBef>
                <a:spcPts val="0"/>
              </a:spcBef>
              <a:spcAft>
                <a:spcPts val="1200"/>
              </a:spcAft>
              <a:buClrTx/>
              <a:buSzTx/>
              <a:buFont typeface="Arial" pitchFamily="34" charset="0"/>
              <a:buChar char="•"/>
            </a:pPr>
            <a:r>
              <a:rPr lang="fr-CA" altLang="en-US" dirty="0">
                <a:solidFill>
                  <a:srgbClr val="0B2265"/>
                </a:solidFill>
              </a:rPr>
              <a:t>Exigences quant aux </a:t>
            </a:r>
            <a:r>
              <a:rPr lang="fr-CA" altLang="en-US" b="1" dirty="0">
                <a:solidFill>
                  <a:srgbClr val="0B2265"/>
                </a:solidFill>
              </a:rPr>
              <a:t>messages </a:t>
            </a:r>
            <a:r>
              <a:rPr lang="fr-CA" altLang="en-US" dirty="0">
                <a:solidFill>
                  <a:srgbClr val="0B2265"/>
                </a:solidFill>
              </a:rPr>
              <a:t>:</a:t>
            </a:r>
          </a:p>
          <a:p>
            <a:pPr marL="742950" lvl="1" indent="-285750" defTabSz="914400">
              <a:spcBef>
                <a:spcPts val="0"/>
              </a:spcBef>
              <a:spcAft>
                <a:spcPts val="1200"/>
              </a:spcAft>
              <a:buClrTx/>
              <a:buSzTx/>
              <a:buFont typeface="Arial" pitchFamily="34" charset="0"/>
              <a:buChar char="•"/>
            </a:pPr>
            <a:r>
              <a:rPr lang="fr-CA" altLang="en-US" sz="2000" dirty="0">
                <a:solidFill>
                  <a:srgbClr val="0B2265"/>
                </a:solidFill>
              </a:rPr>
              <a:t>mécanisme d’exclusion à inclure et respecter (« avec diligence » au Québec et « dans les 10 jours » au Canada)</a:t>
            </a:r>
          </a:p>
          <a:p>
            <a:pPr marL="742950" lvl="1" indent="-285750" defTabSz="914400">
              <a:spcBef>
                <a:spcPts val="0"/>
              </a:spcBef>
              <a:spcAft>
                <a:spcPts val="1200"/>
              </a:spcAft>
              <a:buClrTx/>
              <a:buSzTx/>
              <a:buFont typeface="Arial" pitchFamily="34" charset="0"/>
              <a:buChar char="•"/>
            </a:pPr>
            <a:r>
              <a:rPr lang="fr-CA" altLang="en-US" sz="2000" dirty="0">
                <a:solidFill>
                  <a:srgbClr val="0B2265"/>
                </a:solidFill>
              </a:rPr>
              <a:t>mécanisme doit être </a:t>
            </a:r>
            <a:r>
              <a:rPr lang="fr-CA" altLang="en-US" sz="2000" b="1" dirty="0">
                <a:solidFill>
                  <a:srgbClr val="0B2265"/>
                </a:solidFill>
              </a:rPr>
              <a:t>valable pendant au moins soixante jours</a:t>
            </a:r>
            <a:r>
              <a:rPr lang="fr-CA" altLang="en-US" sz="2000" dirty="0">
                <a:solidFill>
                  <a:srgbClr val="0B2265"/>
                </a:solidFill>
              </a:rPr>
              <a:t> après la transmission du message (pas une exigence au Québec)</a:t>
            </a:r>
          </a:p>
          <a:p>
            <a:pPr marL="342900" lvl="0" indent="-342900" defTabSz="914400">
              <a:spcBef>
                <a:spcPts val="0"/>
              </a:spcBef>
              <a:spcAft>
                <a:spcPts val="1200"/>
              </a:spcAft>
              <a:buClrTx/>
              <a:buSzTx/>
              <a:buFont typeface="Arial" pitchFamily="34" charset="0"/>
              <a:buChar char="•"/>
            </a:pPr>
            <a:r>
              <a:rPr lang="fr-CA" altLang="en-US" dirty="0">
                <a:solidFill>
                  <a:srgbClr val="0B2265"/>
                </a:solidFill>
              </a:rPr>
              <a:t>Obtention du </a:t>
            </a:r>
            <a:r>
              <a:rPr lang="fr-CA" altLang="en-US" b="1" dirty="0">
                <a:solidFill>
                  <a:srgbClr val="0B2265"/>
                </a:solidFill>
              </a:rPr>
              <a:t>consentement </a:t>
            </a:r>
            <a:r>
              <a:rPr lang="fr-CA" altLang="en-US" dirty="0">
                <a:solidFill>
                  <a:srgbClr val="0B2265"/>
                </a:solidFill>
              </a:rPr>
              <a:t>: </a:t>
            </a:r>
          </a:p>
          <a:p>
            <a:pPr marL="742950" lvl="1" indent="-285750" defTabSz="914400">
              <a:spcBef>
                <a:spcPts val="0"/>
              </a:spcBef>
              <a:spcAft>
                <a:spcPts val="1200"/>
              </a:spcAft>
              <a:buClrTx/>
              <a:buSzTx/>
              <a:buFont typeface="Arial" pitchFamily="34" charset="0"/>
              <a:buChar char="•"/>
            </a:pPr>
            <a:r>
              <a:rPr lang="fr-CA" altLang="en-US" sz="2000" dirty="0">
                <a:solidFill>
                  <a:srgbClr val="0B2265"/>
                </a:solidFill>
              </a:rPr>
              <a:t>Consentement tacite limité (</a:t>
            </a:r>
            <a:r>
              <a:rPr lang="fr-CA" altLang="en-US" sz="2000" dirty="0" err="1">
                <a:solidFill>
                  <a:srgbClr val="0B2265"/>
                </a:solidFill>
              </a:rPr>
              <a:t>opt</a:t>
            </a:r>
            <a:r>
              <a:rPr lang="fr-CA" altLang="en-US" sz="2000" dirty="0">
                <a:solidFill>
                  <a:srgbClr val="0B2265"/>
                </a:solidFill>
              </a:rPr>
              <a:t>-out) si l’expéditeur a déjà une </a:t>
            </a:r>
            <a:r>
              <a:rPr lang="fr-CA" altLang="en-US" sz="2000" b="1" dirty="0">
                <a:solidFill>
                  <a:srgbClr val="0B2265"/>
                </a:solidFill>
              </a:rPr>
              <a:t>relation avec le destinataire</a:t>
            </a:r>
            <a:r>
              <a:rPr lang="fr-CA" altLang="en-US" sz="2000" dirty="0">
                <a:solidFill>
                  <a:srgbClr val="0B2265"/>
                </a:solidFill>
              </a:rPr>
              <a:t> (« affaires » 2 ans, 6 mois).</a:t>
            </a:r>
          </a:p>
          <a:p>
            <a:pPr marL="742950" lvl="1" indent="-285750" defTabSz="914400">
              <a:spcBef>
                <a:spcPts val="0"/>
              </a:spcBef>
              <a:spcAft>
                <a:spcPts val="1200"/>
              </a:spcAft>
              <a:buClrTx/>
              <a:buSzTx/>
              <a:buFont typeface="Arial" pitchFamily="34" charset="0"/>
              <a:buChar char="•"/>
            </a:pPr>
            <a:r>
              <a:rPr lang="fr-CA" altLang="en-US" sz="2000" dirty="0">
                <a:solidFill>
                  <a:srgbClr val="0B2265"/>
                </a:solidFill>
              </a:rPr>
              <a:t>Sinon : Consentement exprès (</a:t>
            </a:r>
            <a:r>
              <a:rPr lang="fr-CA" altLang="en-US" sz="2000" dirty="0" err="1">
                <a:solidFill>
                  <a:srgbClr val="0B2265"/>
                </a:solidFill>
              </a:rPr>
              <a:t>opt</a:t>
            </a:r>
            <a:r>
              <a:rPr lang="fr-CA" altLang="en-US" sz="2000" dirty="0">
                <a:solidFill>
                  <a:srgbClr val="0B2265"/>
                </a:solidFill>
              </a:rPr>
              <a:t>-in) (Au Québec : pas clair car « client » n’est pas un terme défini)</a:t>
            </a:r>
          </a:p>
          <a:p>
            <a:pPr marL="742950" lvl="1" indent="-285750" defTabSz="914400">
              <a:spcBef>
                <a:spcPts val="0"/>
              </a:spcBef>
              <a:spcAft>
                <a:spcPts val="1200"/>
              </a:spcAft>
              <a:buClrTx/>
              <a:buSzTx/>
              <a:buFont typeface="Arial" pitchFamily="34" charset="0"/>
              <a:buChar char="•"/>
            </a:pPr>
            <a:r>
              <a:rPr lang="fr-CA" altLang="en-US" sz="2000" b="1" dirty="0">
                <a:solidFill>
                  <a:srgbClr val="0B2265"/>
                </a:solidFill>
              </a:rPr>
              <a:t>Vente de liste </a:t>
            </a:r>
            <a:r>
              <a:rPr lang="fr-CA" altLang="en-US" sz="2000" dirty="0">
                <a:solidFill>
                  <a:srgbClr val="0B2265"/>
                </a:solidFill>
              </a:rPr>
              <a:t>d’adresses courriel (3 conditions) </a:t>
            </a:r>
          </a:p>
          <a:p>
            <a:endParaRPr lang="en-US" dirty="0"/>
          </a:p>
        </p:txBody>
      </p:sp>
      <p:pic>
        <p:nvPicPr>
          <p:cNvPr id="5" name="Imag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1925226"/>
            <a:ext cx="733425"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04474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 </a:t>
            </a:r>
            <a:endParaRPr lang="en-US" dirty="0"/>
          </a:p>
        </p:txBody>
      </p:sp>
      <p:sp>
        <p:nvSpPr>
          <p:cNvPr id="3" name="Slide Number Placeholder 2"/>
          <p:cNvSpPr>
            <a:spLocks noGrp="1"/>
          </p:cNvSpPr>
          <p:nvPr>
            <p:ph type="sldNum" sz="quarter" idx="4"/>
          </p:nvPr>
        </p:nvSpPr>
        <p:spPr/>
        <p:txBody>
          <a:bodyPr/>
          <a:lstStyle/>
          <a:p>
            <a:fld id="{7ED523C7-19E8-B540-9857-8D49DD13762D}" type="slidenum">
              <a:rPr lang="en-CA" smtClean="0"/>
              <a:pPr/>
              <a:t>53</a:t>
            </a:fld>
            <a:endParaRPr lang="en-CA" dirty="0"/>
          </a:p>
        </p:txBody>
      </p:sp>
      <p:sp>
        <p:nvSpPr>
          <p:cNvPr id="5" name="Titre 1"/>
          <p:cNvSpPr txBox="1">
            <a:spLocks/>
          </p:cNvSpPr>
          <p:nvPr/>
        </p:nvSpPr>
        <p:spPr>
          <a:xfrm>
            <a:off x="2203029" y="3239290"/>
            <a:ext cx="7772400" cy="1362075"/>
          </a:xfrm>
          <a:prstGeom prst="rect">
            <a:avLst/>
          </a:prstGeom>
        </p:spPr>
        <p:txBody>
          <a:bodyPr vert="horz" lIns="91440" tIns="45720" rIns="91440" bIns="45720" rtlCol="0" anchor="t">
            <a:normAutofit fontScale="90000" lnSpcReduction="20000"/>
          </a:bodyPr>
          <a:lstStyle>
            <a:lvl1pPr marL="538163" indent="-538163" algn="l" defTabSz="914400" rtl="0" eaLnBrk="1" latinLnBrk="0" hangingPunct="1">
              <a:spcBef>
                <a:spcPct val="0"/>
              </a:spcBef>
              <a:buNone/>
              <a:tabLst>
                <a:tab pos="539750" algn="l"/>
              </a:tabLst>
              <a:defRPr sz="3200" b="1" kern="1200" cap="none">
                <a:solidFill>
                  <a:srgbClr val="0B2265"/>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ct val="0"/>
              </a:spcBef>
              <a:spcAft>
                <a:spcPts val="1200"/>
              </a:spcAft>
              <a:buClrTx/>
              <a:buSzTx/>
              <a:buFontTx/>
              <a:buNone/>
              <a:tabLst/>
              <a:defRPr/>
            </a:pPr>
            <a:r>
              <a:rPr kumimoji="0" lang="fr-CA" altLang="en-US" sz="3200" b="1" i="0" u="none" strike="noStrike" kern="1200" cap="none" spc="0" normalizeH="0" baseline="0" noProof="0">
                <a:ln>
                  <a:noFill/>
                </a:ln>
                <a:solidFill>
                  <a:srgbClr val="0B2265"/>
                </a:solidFill>
                <a:effectLst/>
                <a:uLnTx/>
                <a:uFillTx/>
                <a:latin typeface="Calibri" panose="020F0502020204030204" pitchFamily="34" charset="0"/>
                <a:ea typeface="+mj-ea"/>
                <a:cs typeface="Calibri" panose="020F0502020204030204" pitchFamily="34" charset="0"/>
              </a:rPr>
              <a:t>Normes de l’industrie :</a:t>
            </a:r>
            <a:br>
              <a:rPr kumimoji="0" lang="fr-CA" altLang="en-US" sz="3200" b="1" i="0" u="none" strike="noStrike" kern="1200" cap="none" spc="0" normalizeH="0" baseline="0" noProof="0">
                <a:ln>
                  <a:noFill/>
                </a:ln>
                <a:solidFill>
                  <a:srgbClr val="0B2265"/>
                </a:solidFill>
                <a:effectLst/>
                <a:uLnTx/>
                <a:uFillTx/>
                <a:latin typeface="Calibri" panose="020F0502020204030204" pitchFamily="34" charset="0"/>
                <a:ea typeface="+mj-ea"/>
                <a:cs typeface="Calibri" panose="020F0502020204030204" pitchFamily="34" charset="0"/>
              </a:rPr>
            </a:br>
            <a:r>
              <a:rPr kumimoji="0" lang="fr-CA" altLang="en-US" sz="1300" b="1" i="0" u="none" strike="noStrike" kern="1200" cap="none" spc="0" normalizeH="0" baseline="0" noProof="0">
                <a:ln>
                  <a:noFill/>
                </a:ln>
                <a:solidFill>
                  <a:srgbClr val="0B2265"/>
                </a:solidFill>
                <a:effectLst/>
                <a:uLnTx/>
                <a:uFillTx/>
                <a:latin typeface="Calibri" panose="020F0502020204030204" pitchFamily="34" charset="0"/>
                <a:ea typeface="+mj-ea"/>
                <a:cs typeface="Calibri" panose="020F0502020204030204" pitchFamily="34" charset="0"/>
              </a:rPr>
              <a:t> </a:t>
            </a:r>
            <a:br>
              <a:rPr kumimoji="0" lang="fr-CA" altLang="en-US" sz="3200" b="1" i="0" u="none" strike="noStrike" kern="1200" cap="none" spc="0" normalizeH="0" baseline="0" noProof="0">
                <a:ln>
                  <a:noFill/>
                </a:ln>
                <a:solidFill>
                  <a:srgbClr val="0B2265"/>
                </a:solidFill>
                <a:effectLst/>
                <a:uLnTx/>
                <a:uFillTx/>
                <a:latin typeface="Calibri" panose="020F0502020204030204" pitchFamily="34" charset="0"/>
                <a:ea typeface="+mj-ea"/>
                <a:cs typeface="Calibri" panose="020F0502020204030204" pitchFamily="34" charset="0"/>
              </a:rPr>
            </a:br>
            <a:r>
              <a:rPr kumimoji="0" lang="fr-CA" altLang="en-US" sz="3200" b="1" i="0" u="none" strike="noStrike" kern="1200" cap="none" spc="0" normalizeH="0" baseline="0" noProof="0">
                <a:ln>
                  <a:noFill/>
                </a:ln>
                <a:solidFill>
                  <a:srgbClr val="0B2265"/>
                </a:solidFill>
                <a:effectLst/>
                <a:uLnTx/>
                <a:uFillTx/>
                <a:latin typeface="Calibri" panose="020F0502020204030204" pitchFamily="34" charset="0"/>
                <a:ea typeface="+mj-ea"/>
                <a:cs typeface="Calibri" panose="020F0502020204030204" pitchFamily="34" charset="0"/>
              </a:rPr>
              <a:t>Association canadienne du marketing : </a:t>
            </a:r>
            <a:br>
              <a:rPr kumimoji="0" lang="fr-CA" altLang="en-US" sz="3200" b="1" i="0" u="none" strike="noStrike" kern="1200" cap="none" spc="0" normalizeH="0" baseline="0" noProof="0">
                <a:ln>
                  <a:noFill/>
                </a:ln>
                <a:solidFill>
                  <a:srgbClr val="0B2265"/>
                </a:solidFill>
                <a:effectLst/>
                <a:uLnTx/>
                <a:uFillTx/>
                <a:latin typeface="Calibri" panose="020F0502020204030204" pitchFamily="34" charset="0"/>
                <a:ea typeface="+mj-ea"/>
                <a:cs typeface="Calibri" panose="020F0502020204030204" pitchFamily="34" charset="0"/>
              </a:rPr>
            </a:br>
            <a:r>
              <a:rPr kumimoji="0" lang="fr-CA" altLang="en-US" sz="3200" b="1" i="0" u="none" strike="noStrike" kern="1200" cap="none" spc="0" normalizeH="0" baseline="0" noProof="0">
                <a:ln>
                  <a:noFill/>
                </a:ln>
                <a:solidFill>
                  <a:srgbClr val="0B2265"/>
                </a:solidFill>
                <a:effectLst/>
                <a:uLnTx/>
                <a:uFillTx/>
                <a:latin typeface="Calibri" panose="020F0502020204030204" pitchFamily="34" charset="0"/>
                <a:ea typeface="+mj-ea"/>
                <a:cs typeface="Calibri" panose="020F0502020204030204" pitchFamily="34" charset="0"/>
              </a:rPr>
              <a:t>Code de déontologie et normes de pratique</a:t>
            </a:r>
            <a:endParaRPr kumimoji="0" lang="fr-CA" altLang="en-US" sz="3200" b="1" i="0" u="none" strike="noStrike" kern="1200" cap="none" spc="0" normalizeH="0" baseline="0" noProof="0" dirty="0">
              <a:ln>
                <a:noFill/>
              </a:ln>
              <a:solidFill>
                <a:srgbClr val="0B2265"/>
              </a:solidFill>
              <a:effectLst/>
              <a:uLnTx/>
              <a:uFillTx/>
              <a:latin typeface="Calibri" panose="020F0502020204030204" pitchFamily="34" charset="0"/>
              <a:ea typeface="+mj-ea"/>
              <a:cs typeface="Calibri" panose="020F0502020204030204" pitchFamily="34" charset="0"/>
            </a:endParaRP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19792" y="1841948"/>
            <a:ext cx="938874" cy="9572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426800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 </a:t>
            </a:r>
            <a:endParaRPr lang="en-US" dirty="0"/>
          </a:p>
        </p:txBody>
      </p:sp>
      <p:sp>
        <p:nvSpPr>
          <p:cNvPr id="3" name="Slide Number Placeholder 2"/>
          <p:cNvSpPr>
            <a:spLocks noGrp="1"/>
          </p:cNvSpPr>
          <p:nvPr>
            <p:ph type="sldNum" sz="quarter" idx="4"/>
          </p:nvPr>
        </p:nvSpPr>
        <p:spPr/>
        <p:txBody>
          <a:bodyPr/>
          <a:lstStyle/>
          <a:p>
            <a:fld id="{7ED523C7-19E8-B540-9857-8D49DD13762D}" type="slidenum">
              <a:rPr lang="en-CA" smtClean="0"/>
              <a:pPr/>
              <a:t>54</a:t>
            </a:fld>
            <a:endParaRPr lang="en-CA" dirty="0"/>
          </a:p>
        </p:txBody>
      </p:sp>
      <p:sp>
        <p:nvSpPr>
          <p:cNvPr id="5" name="Title 14"/>
          <p:cNvSpPr txBox="1">
            <a:spLocks/>
          </p:cNvSpPr>
          <p:nvPr/>
        </p:nvSpPr>
        <p:spPr>
          <a:xfrm>
            <a:off x="2203029" y="3239290"/>
            <a:ext cx="7772400" cy="1362075"/>
          </a:xfrm>
          <a:prstGeom prst="rect">
            <a:avLst/>
          </a:prstGeom>
        </p:spPr>
        <p:txBody>
          <a:bodyPr vert="horz" lIns="91440" tIns="45720" rIns="91440" bIns="45720" rtlCol="0" anchor="t">
            <a:normAutofit/>
          </a:bodyPr>
          <a:lstStyle>
            <a:lvl1pPr marL="538163" indent="-538163" algn="l" defTabSz="914400" rtl="0" eaLnBrk="1" latinLnBrk="0" hangingPunct="1">
              <a:spcBef>
                <a:spcPct val="0"/>
              </a:spcBef>
              <a:buNone/>
              <a:tabLst>
                <a:tab pos="539750" algn="l"/>
              </a:tabLst>
              <a:defRPr sz="3200" b="1" kern="1200" cap="none">
                <a:solidFill>
                  <a:srgbClr val="0B2265"/>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1" i="0" u="none" strike="noStrike" kern="1200" cap="none" spc="0" normalizeH="0" baseline="0" noProof="0">
                <a:ln>
                  <a:noFill/>
                </a:ln>
                <a:solidFill>
                  <a:srgbClr val="0B2265"/>
                </a:solidFill>
                <a:effectLst/>
                <a:uLnTx/>
                <a:uFillTx/>
                <a:latin typeface="Calibri" panose="020F0502020204030204" pitchFamily="34" charset="0"/>
                <a:ea typeface="+mj-ea"/>
                <a:cs typeface="Calibri" panose="020F0502020204030204" pitchFamily="34" charset="0"/>
              </a:rPr>
              <a:t>Ne pas oublier d’agir en conformité avec les lois étrangères…</a:t>
            </a:r>
            <a:endParaRPr kumimoji="0" lang="en-CA" sz="3200" b="1" i="0" u="none" strike="noStrike" kern="1200" cap="none" spc="0" normalizeH="0" baseline="0" noProof="0" dirty="0">
              <a:ln>
                <a:noFill/>
              </a:ln>
              <a:solidFill>
                <a:srgbClr val="0B2265"/>
              </a:solidFill>
              <a:effectLst/>
              <a:uLnTx/>
              <a:uFillTx/>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411491875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ltLang="en-US" dirty="0">
                <a:solidFill>
                  <a:srgbClr val="002060"/>
                </a:solidFill>
              </a:rPr>
              <a:t>Spam et problèmes juridictionnels?</a:t>
            </a:r>
            <a:endParaRPr lang="en-US" dirty="0">
              <a:solidFill>
                <a:srgbClr val="002060"/>
              </a:solidFill>
            </a:endParaRPr>
          </a:p>
        </p:txBody>
      </p:sp>
      <p:sp>
        <p:nvSpPr>
          <p:cNvPr id="3" name="Slide Number Placeholder 2"/>
          <p:cNvSpPr>
            <a:spLocks noGrp="1"/>
          </p:cNvSpPr>
          <p:nvPr>
            <p:ph type="sldNum" sz="quarter" idx="4"/>
          </p:nvPr>
        </p:nvSpPr>
        <p:spPr/>
        <p:txBody>
          <a:bodyPr/>
          <a:lstStyle/>
          <a:p>
            <a:fld id="{7ED523C7-19E8-B540-9857-8D49DD13762D}" type="slidenum">
              <a:rPr lang="en-CA" smtClean="0"/>
              <a:pPr/>
              <a:t>55</a:t>
            </a:fld>
            <a:endParaRPr lang="en-CA" dirty="0"/>
          </a:p>
        </p:txBody>
      </p:sp>
      <p:sp>
        <p:nvSpPr>
          <p:cNvPr id="4" name="Content Placeholder 3"/>
          <p:cNvSpPr>
            <a:spLocks noGrp="1"/>
          </p:cNvSpPr>
          <p:nvPr>
            <p:ph idx="1"/>
          </p:nvPr>
        </p:nvSpPr>
        <p:spPr/>
        <p:txBody>
          <a:bodyPr/>
          <a:lstStyle/>
          <a:p>
            <a:pPr marL="342900" lvl="0" indent="-342900" defTabSz="914400">
              <a:spcBef>
                <a:spcPts val="0"/>
              </a:spcBef>
              <a:spcAft>
                <a:spcPts val="1000"/>
              </a:spcAft>
              <a:buClrTx/>
              <a:buSzTx/>
              <a:buFont typeface="Arial" pitchFamily="34" charset="0"/>
              <a:buChar char="•"/>
            </a:pPr>
            <a:r>
              <a:rPr lang="fr-CA" altLang="en-US" dirty="0">
                <a:solidFill>
                  <a:srgbClr val="0B2265"/>
                </a:solidFill>
              </a:rPr>
              <a:t>Facebook a obtenu en février 2009 un </a:t>
            </a:r>
            <a:r>
              <a:rPr lang="fr-CA" altLang="en-US" b="1" dirty="0">
                <a:solidFill>
                  <a:srgbClr val="0B2265"/>
                </a:solidFill>
              </a:rPr>
              <a:t>jugement par défaut </a:t>
            </a:r>
            <a:r>
              <a:rPr lang="fr-CA" altLang="en-US" dirty="0">
                <a:solidFill>
                  <a:srgbClr val="0B2265"/>
                </a:solidFill>
              </a:rPr>
              <a:t>(rendu par une cour de justice américaine) à l’encontre d’un spammer de Montréal Adam </a:t>
            </a:r>
            <a:r>
              <a:rPr lang="fr-CA" altLang="en-US" dirty="0" err="1">
                <a:solidFill>
                  <a:srgbClr val="0B2265"/>
                </a:solidFill>
              </a:rPr>
              <a:t>Guerbuez</a:t>
            </a:r>
            <a:r>
              <a:rPr lang="fr-CA" altLang="en-US" dirty="0">
                <a:solidFill>
                  <a:srgbClr val="0B2265"/>
                </a:solidFill>
              </a:rPr>
              <a:t> (Atlantis Blue Capital).</a:t>
            </a:r>
          </a:p>
          <a:p>
            <a:pPr marL="342900" lvl="0" indent="-342900" defTabSz="914400">
              <a:spcBef>
                <a:spcPts val="0"/>
              </a:spcBef>
              <a:spcAft>
                <a:spcPts val="1000"/>
              </a:spcAft>
              <a:buClrTx/>
              <a:buSzTx/>
              <a:buFont typeface="Arial" pitchFamily="34" charset="0"/>
              <a:buChar char="•"/>
            </a:pPr>
            <a:r>
              <a:rPr lang="fr-CA" altLang="en-US" dirty="0">
                <a:solidFill>
                  <a:srgbClr val="0B2265"/>
                </a:solidFill>
              </a:rPr>
              <a:t>Il aurait accéder à des comptes d’usagers de Facebook et aurait envoyé plus de 4 millions de messages spam par l’entremise du réseau de Facebook sur une période de 2 mois, certains étant de nature sexuelle. </a:t>
            </a:r>
          </a:p>
          <a:p>
            <a:pPr marL="342900" lvl="0" indent="-342900" defTabSz="914400">
              <a:spcBef>
                <a:spcPts val="0"/>
              </a:spcBef>
              <a:spcAft>
                <a:spcPts val="1000"/>
              </a:spcAft>
              <a:buClrTx/>
              <a:buSzTx/>
              <a:buFont typeface="Arial" pitchFamily="34" charset="0"/>
              <a:buChar char="•"/>
            </a:pPr>
            <a:r>
              <a:rPr lang="fr-CA" altLang="en-US" dirty="0">
                <a:solidFill>
                  <a:srgbClr val="0B2265"/>
                </a:solidFill>
              </a:rPr>
              <a:t>La cour l’a condamné à 873 millions $ : 436,6 millions $ en « </a:t>
            </a:r>
            <a:r>
              <a:rPr lang="fr-CA" altLang="en-US" dirty="0" err="1">
                <a:solidFill>
                  <a:srgbClr val="0B2265"/>
                </a:solidFill>
              </a:rPr>
              <a:t>statutory</a:t>
            </a:r>
            <a:r>
              <a:rPr lang="fr-CA" altLang="en-US" dirty="0">
                <a:solidFill>
                  <a:srgbClr val="0B2265"/>
                </a:solidFill>
              </a:rPr>
              <a:t> damages » et 436,6 millions $ en « </a:t>
            </a:r>
            <a:r>
              <a:rPr lang="fr-CA" altLang="en-US" dirty="0" err="1">
                <a:solidFill>
                  <a:srgbClr val="0B2265"/>
                </a:solidFill>
              </a:rPr>
              <a:t>aggravated</a:t>
            </a:r>
            <a:r>
              <a:rPr lang="fr-CA" altLang="en-US" dirty="0">
                <a:solidFill>
                  <a:srgbClr val="0B2265"/>
                </a:solidFill>
              </a:rPr>
              <a:t> </a:t>
            </a:r>
            <a:r>
              <a:rPr lang="fr-CA" altLang="en-US" dirty="0" err="1">
                <a:solidFill>
                  <a:srgbClr val="0B2265"/>
                </a:solidFill>
              </a:rPr>
              <a:t>statutory</a:t>
            </a:r>
            <a:r>
              <a:rPr lang="fr-CA" altLang="en-US" dirty="0">
                <a:solidFill>
                  <a:srgbClr val="0B2265"/>
                </a:solidFill>
              </a:rPr>
              <a:t> damages » pour violations de la CAN-SPAM </a:t>
            </a:r>
            <a:r>
              <a:rPr lang="fr-CA" altLang="en-US" dirty="0" err="1">
                <a:solidFill>
                  <a:srgbClr val="0B2265"/>
                </a:solidFill>
              </a:rPr>
              <a:t>Act</a:t>
            </a:r>
            <a:r>
              <a:rPr lang="fr-CA" altLang="en-US" dirty="0">
                <a:solidFill>
                  <a:srgbClr val="0B2265"/>
                </a:solidFill>
              </a:rPr>
              <a:t> américaine. </a:t>
            </a:r>
          </a:p>
          <a:p>
            <a:pPr marL="342900" lvl="0" indent="-342900" defTabSz="914400">
              <a:spcBef>
                <a:spcPts val="0"/>
              </a:spcBef>
              <a:spcAft>
                <a:spcPts val="1000"/>
              </a:spcAft>
              <a:buClrTx/>
              <a:buSzTx/>
              <a:buFont typeface="Arial" pitchFamily="34" charset="0"/>
              <a:buChar char="•"/>
            </a:pPr>
            <a:r>
              <a:rPr lang="fr-CA" altLang="en-US" dirty="0">
                <a:solidFill>
                  <a:srgbClr val="0B2265"/>
                </a:solidFill>
              </a:rPr>
              <a:t>Sentence rendue exécutoire en octobre 2010 par la cour supérieure de Montréal, simple formalité, opposition possible si jugement contre </a:t>
            </a:r>
            <a:r>
              <a:rPr lang="fr-CA" altLang="en-US" b="1" i="1" dirty="0">
                <a:solidFill>
                  <a:srgbClr val="0B2265"/>
                </a:solidFill>
              </a:rPr>
              <a:t>l’ordre public</a:t>
            </a:r>
            <a:r>
              <a:rPr lang="fr-CA" altLang="en-US" dirty="0">
                <a:solidFill>
                  <a:srgbClr val="0B2265"/>
                </a:solidFill>
              </a:rPr>
              <a:t>.</a:t>
            </a:r>
          </a:p>
          <a:p>
            <a:endParaRPr lang="en-US" dirty="0"/>
          </a:p>
        </p:txBody>
      </p:sp>
      <p:pic>
        <p:nvPicPr>
          <p:cNvPr id="5"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64462" y="5109384"/>
            <a:ext cx="2627702" cy="17486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610650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 </a:t>
            </a:r>
            <a:endParaRPr lang="en-US" dirty="0"/>
          </a:p>
        </p:txBody>
      </p:sp>
      <p:sp>
        <p:nvSpPr>
          <p:cNvPr id="3" name="Slide Number Placeholder 2"/>
          <p:cNvSpPr>
            <a:spLocks noGrp="1"/>
          </p:cNvSpPr>
          <p:nvPr>
            <p:ph type="sldNum" sz="quarter" idx="4"/>
          </p:nvPr>
        </p:nvSpPr>
        <p:spPr/>
        <p:txBody>
          <a:bodyPr/>
          <a:lstStyle/>
          <a:p>
            <a:fld id="{7ED523C7-19E8-B540-9857-8D49DD13762D}" type="slidenum">
              <a:rPr lang="en-CA" smtClean="0"/>
              <a:pPr/>
              <a:t>56</a:t>
            </a:fld>
            <a:endParaRPr lang="en-CA" dirty="0"/>
          </a:p>
        </p:txBody>
      </p:sp>
      <p:sp>
        <p:nvSpPr>
          <p:cNvPr id="4" name="Content Placeholder 3"/>
          <p:cNvSpPr>
            <a:spLocks noGrp="1"/>
          </p:cNvSpPr>
          <p:nvPr>
            <p:ph idx="1"/>
          </p:nvPr>
        </p:nvSpPr>
        <p:spPr/>
        <p:txBody>
          <a:bodyPr/>
          <a:lstStyle/>
          <a:p>
            <a:pPr marL="0" indent="0">
              <a:buNone/>
            </a:pPr>
            <a:r>
              <a:rPr lang="en-CA" dirty="0"/>
              <a:t> </a:t>
            </a:r>
            <a:endParaRPr lang="en-US" dirty="0"/>
          </a:p>
        </p:txBody>
      </p:sp>
      <p:sp>
        <p:nvSpPr>
          <p:cNvPr id="5" name="Rectangle 4"/>
          <p:cNvSpPr/>
          <p:nvPr/>
        </p:nvSpPr>
        <p:spPr>
          <a:xfrm>
            <a:off x="3525078" y="3305893"/>
            <a:ext cx="5077275" cy="584775"/>
          </a:xfrm>
          <a:prstGeom prst="rect">
            <a:avLst/>
          </a:prstGeom>
        </p:spPr>
        <p:txBody>
          <a:bodyPr wrap="square">
            <a:spAutoFit/>
          </a:bodyPr>
          <a:lstStyle/>
          <a:p>
            <a:pPr defTabSz="914400">
              <a:spcAft>
                <a:spcPts val="1200"/>
              </a:spcAft>
            </a:pPr>
            <a:r>
              <a:rPr lang="en-US" sz="3200" b="1" dirty="0">
                <a:solidFill>
                  <a:srgbClr val="0B2265"/>
                </a:solidFill>
                <a:latin typeface="Calibri" panose="020F0502020204030204" pitchFamily="34" charset="0"/>
                <a:cs typeface="Calibri" panose="020F0502020204030204" pitchFamily="34" charset="0"/>
              </a:rPr>
              <a:t>Infractions </a:t>
            </a:r>
            <a:r>
              <a:rPr lang="en-US" sz="3200" b="1" dirty="0" err="1">
                <a:solidFill>
                  <a:srgbClr val="0B2265"/>
                </a:solidFill>
                <a:latin typeface="Calibri" panose="020F0502020204030204" pitchFamily="34" charset="0"/>
                <a:cs typeface="Calibri" panose="020F0502020204030204" pitchFamily="34" charset="0"/>
              </a:rPr>
              <a:t>à</a:t>
            </a:r>
            <a:r>
              <a:rPr lang="en-US" sz="3200" b="1" dirty="0">
                <a:solidFill>
                  <a:srgbClr val="0B2265"/>
                </a:solidFill>
                <a:latin typeface="Calibri" panose="020F0502020204030204" pitchFamily="34" charset="0"/>
                <a:cs typeface="Calibri" panose="020F0502020204030204" pitchFamily="34" charset="0"/>
              </a:rPr>
              <a:t> la LCAP</a:t>
            </a:r>
          </a:p>
        </p:txBody>
      </p:sp>
    </p:spTree>
    <p:extLst>
      <p:ext uri="{BB962C8B-B14F-4D97-AF65-F5344CB8AC3E}">
        <p14:creationId xmlns:p14="http://schemas.microsoft.com/office/powerpoint/2010/main" val="24052746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p:txBody>
          <a:bodyPr/>
          <a:lstStyle/>
          <a:p>
            <a:r>
              <a:rPr lang="en-CA" dirty="0"/>
              <a:t> </a:t>
            </a:r>
            <a:endParaRPr lang="en-US" dirty="0"/>
          </a:p>
        </p:txBody>
      </p:sp>
      <p:sp>
        <p:nvSpPr>
          <p:cNvPr id="4" name="Slide Number Placeholder 3"/>
          <p:cNvSpPr>
            <a:spLocks noGrp="1"/>
          </p:cNvSpPr>
          <p:nvPr>
            <p:ph type="sldNum" sz="quarter" idx="4"/>
          </p:nvPr>
        </p:nvSpPr>
        <p:spPr/>
        <p:txBody>
          <a:bodyPr/>
          <a:lstStyle/>
          <a:p>
            <a:fld id="{7ED523C7-19E8-B540-9857-8D49DD13762D}" type="slidenum">
              <a:rPr lang="en-CA" smtClean="0"/>
              <a:pPr/>
              <a:t>57</a:t>
            </a:fld>
            <a:endParaRPr lang="en-CA" dirty="0"/>
          </a:p>
        </p:txBody>
      </p:sp>
      <p:pic>
        <p:nvPicPr>
          <p:cNvPr id="5" name="Picture 4"/>
          <p:cNvPicPr>
            <a:picLocks noChangeAspect="1"/>
          </p:cNvPicPr>
          <p:nvPr/>
        </p:nvPicPr>
        <p:blipFill>
          <a:blip r:embed="rId2"/>
          <a:stretch>
            <a:fillRect/>
          </a:stretch>
        </p:blipFill>
        <p:spPr>
          <a:xfrm>
            <a:off x="733168" y="67619"/>
            <a:ext cx="9144000" cy="6415699"/>
          </a:xfrm>
          <a:prstGeom prst="rect">
            <a:avLst/>
          </a:prstGeom>
        </p:spPr>
      </p:pic>
    </p:spTree>
    <p:extLst>
      <p:ext uri="{BB962C8B-B14F-4D97-AF65-F5344CB8AC3E}">
        <p14:creationId xmlns:p14="http://schemas.microsoft.com/office/powerpoint/2010/main" val="26394601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p:txBody>
          <a:bodyPr/>
          <a:lstStyle/>
          <a:p>
            <a:r>
              <a:rPr lang="en-CA" dirty="0"/>
              <a:t>  </a:t>
            </a:r>
            <a:endParaRPr lang="en-US" dirty="0"/>
          </a:p>
        </p:txBody>
      </p:sp>
      <p:sp>
        <p:nvSpPr>
          <p:cNvPr id="4" name="Slide Number Placeholder 3"/>
          <p:cNvSpPr>
            <a:spLocks noGrp="1"/>
          </p:cNvSpPr>
          <p:nvPr>
            <p:ph type="sldNum" sz="quarter" idx="4"/>
          </p:nvPr>
        </p:nvSpPr>
        <p:spPr/>
        <p:txBody>
          <a:bodyPr/>
          <a:lstStyle/>
          <a:p>
            <a:fld id="{7ED523C7-19E8-B540-9857-8D49DD13762D}" type="slidenum">
              <a:rPr lang="en-CA" smtClean="0"/>
              <a:pPr/>
              <a:t>58</a:t>
            </a:fld>
            <a:endParaRPr lang="en-CA" dirty="0"/>
          </a:p>
        </p:txBody>
      </p:sp>
      <p:pic>
        <p:nvPicPr>
          <p:cNvPr id="5" name="Picture 4"/>
          <p:cNvPicPr>
            <a:picLocks noChangeAspect="1"/>
          </p:cNvPicPr>
          <p:nvPr/>
        </p:nvPicPr>
        <p:blipFill>
          <a:blip r:embed="rId2"/>
          <a:stretch>
            <a:fillRect/>
          </a:stretch>
        </p:blipFill>
        <p:spPr>
          <a:xfrm>
            <a:off x="428368" y="-3296"/>
            <a:ext cx="9144000" cy="6572834"/>
          </a:xfrm>
          <a:prstGeom prst="rect">
            <a:avLst/>
          </a:prstGeom>
        </p:spPr>
      </p:pic>
    </p:spTree>
    <p:extLst>
      <p:ext uri="{BB962C8B-B14F-4D97-AF65-F5344CB8AC3E}">
        <p14:creationId xmlns:p14="http://schemas.microsoft.com/office/powerpoint/2010/main" val="11704876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7ED523C7-19E8-B540-9857-8D49DD13762D}" type="slidenum">
              <a:rPr lang="en-CA" smtClean="0"/>
              <a:pPr/>
              <a:t>59</a:t>
            </a:fld>
            <a:endParaRPr lang="en-CA" dirty="0"/>
          </a:p>
        </p:txBody>
      </p:sp>
      <p:pic>
        <p:nvPicPr>
          <p:cNvPr id="5" name="Picture 4"/>
          <p:cNvPicPr>
            <a:picLocks noChangeAspect="1"/>
          </p:cNvPicPr>
          <p:nvPr/>
        </p:nvPicPr>
        <p:blipFill>
          <a:blip r:embed="rId2"/>
          <a:stretch>
            <a:fillRect/>
          </a:stretch>
        </p:blipFill>
        <p:spPr>
          <a:xfrm>
            <a:off x="594733" y="7279"/>
            <a:ext cx="8664898" cy="6858000"/>
          </a:xfrm>
          <a:prstGeom prst="rect">
            <a:avLst/>
          </a:prstGeom>
        </p:spPr>
      </p:pic>
    </p:spTree>
    <p:extLst>
      <p:ext uri="{BB962C8B-B14F-4D97-AF65-F5344CB8AC3E}">
        <p14:creationId xmlns:p14="http://schemas.microsoft.com/office/powerpoint/2010/main" val="3342114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Le projet C-28</a:t>
            </a:r>
          </a:p>
        </p:txBody>
      </p:sp>
      <p:sp>
        <p:nvSpPr>
          <p:cNvPr id="3" name="Espace réservé du numéro de diapositive 2"/>
          <p:cNvSpPr>
            <a:spLocks noGrp="1"/>
          </p:cNvSpPr>
          <p:nvPr>
            <p:ph type="sldNum" sz="quarter" idx="4"/>
          </p:nvPr>
        </p:nvSpPr>
        <p:spPr/>
        <p:txBody>
          <a:bodyPr/>
          <a:lstStyle/>
          <a:p>
            <a:fld id="{7ED523C7-19E8-B540-9857-8D49DD13762D}" type="slidenum">
              <a:rPr lang="en-CA" smtClean="0"/>
              <a:pPr/>
              <a:t>6</a:t>
            </a:fld>
            <a:endParaRPr lang="en-CA" dirty="0"/>
          </a:p>
        </p:txBody>
      </p:sp>
      <p:sp>
        <p:nvSpPr>
          <p:cNvPr id="4" name="Espace réservé du contenu 3"/>
          <p:cNvSpPr>
            <a:spLocks noGrp="1"/>
          </p:cNvSpPr>
          <p:nvPr>
            <p:ph idx="1"/>
          </p:nvPr>
        </p:nvSpPr>
        <p:spPr>
          <a:xfrm>
            <a:off x="581192" y="1811044"/>
            <a:ext cx="11016074" cy="4462755"/>
          </a:xfrm>
        </p:spPr>
        <p:txBody>
          <a:bodyPr/>
          <a:lstStyle/>
          <a:p>
            <a:pPr marL="896938" lvl="1" indent="-439738" defTabSz="914400">
              <a:lnSpc>
                <a:spcPct val="95000"/>
              </a:lnSpc>
              <a:spcBef>
                <a:spcPts val="0"/>
              </a:spcBef>
              <a:spcAft>
                <a:spcPts val="1000"/>
              </a:spcAft>
              <a:buClrTx/>
              <a:buSzTx/>
              <a:buNone/>
            </a:pPr>
            <a:r>
              <a:rPr lang="fr-CA" altLang="en-US" sz="2000" dirty="0">
                <a:solidFill>
                  <a:srgbClr val="0B2265"/>
                </a:solidFill>
              </a:rPr>
              <a:t>« </a:t>
            </a:r>
            <a:r>
              <a:rPr lang="fr-CA" altLang="en-US" sz="2000" b="1" dirty="0">
                <a:solidFill>
                  <a:srgbClr val="0B2265"/>
                </a:solidFill>
              </a:rPr>
              <a:t>3.</a:t>
            </a:r>
            <a:r>
              <a:rPr lang="fr-CA" altLang="en-US" sz="2000" dirty="0">
                <a:solidFill>
                  <a:srgbClr val="0B2265"/>
                </a:solidFill>
              </a:rPr>
              <a:t> La présente loi a pour objet de promouvoir l’efficacité et la capacité d’adaptation de l’économie canadienne par la réglementation des pratiques commerciales qui découragent l’exercice des activités commerciales par voie électronique pour les raisons suivantes :</a:t>
            </a:r>
          </a:p>
          <a:p>
            <a:pPr marL="1339850" lvl="1" indent="-382588" defTabSz="914400">
              <a:lnSpc>
                <a:spcPct val="95000"/>
              </a:lnSpc>
              <a:spcBef>
                <a:spcPts val="0"/>
              </a:spcBef>
              <a:spcAft>
                <a:spcPts val="1000"/>
              </a:spcAft>
              <a:buClrTx/>
              <a:buSzTx/>
              <a:buNone/>
            </a:pPr>
            <a:r>
              <a:rPr lang="fr-CA" altLang="en-US" sz="2000" i="1" dirty="0">
                <a:solidFill>
                  <a:srgbClr val="0B2265"/>
                </a:solidFill>
              </a:rPr>
              <a:t>a)	</a:t>
            </a:r>
            <a:r>
              <a:rPr lang="fr-CA" altLang="en-US" sz="2000" dirty="0">
                <a:solidFill>
                  <a:srgbClr val="0B2265"/>
                </a:solidFill>
              </a:rPr>
              <a:t>elles nuisent à l’accessibilité, à la fiabilité, à l’efficience et à l’utilisation optimale des moyens de communication électronique dans le cadre des activités commerciales;</a:t>
            </a:r>
          </a:p>
          <a:p>
            <a:pPr marL="1339850" lvl="1" indent="-382588" defTabSz="914400">
              <a:lnSpc>
                <a:spcPct val="95000"/>
              </a:lnSpc>
              <a:spcBef>
                <a:spcPts val="0"/>
              </a:spcBef>
              <a:spcAft>
                <a:spcPts val="1000"/>
              </a:spcAft>
              <a:buClrTx/>
              <a:buSzTx/>
              <a:buNone/>
            </a:pPr>
            <a:r>
              <a:rPr lang="fr-CA" altLang="en-US" sz="2000" i="1" dirty="0">
                <a:solidFill>
                  <a:srgbClr val="0B2265"/>
                </a:solidFill>
              </a:rPr>
              <a:t>b)	</a:t>
            </a:r>
            <a:r>
              <a:rPr lang="fr-CA" altLang="en-US" sz="2000" dirty="0">
                <a:solidFill>
                  <a:srgbClr val="0B2265"/>
                </a:solidFill>
              </a:rPr>
              <a:t>elles entraînent des </a:t>
            </a:r>
            <a:r>
              <a:rPr lang="fr-CA" altLang="en-US" sz="2000" b="1" dirty="0">
                <a:solidFill>
                  <a:srgbClr val="0B2265"/>
                </a:solidFill>
              </a:rPr>
              <a:t>coûts supplémentaires </a:t>
            </a:r>
            <a:r>
              <a:rPr lang="fr-CA" altLang="en-US" sz="2000" dirty="0">
                <a:solidFill>
                  <a:srgbClr val="0B2265"/>
                </a:solidFill>
              </a:rPr>
              <a:t>pour les entreprises et les consommateurs;</a:t>
            </a:r>
          </a:p>
          <a:p>
            <a:pPr marL="1339850" lvl="1" indent="-382588" defTabSz="914400">
              <a:lnSpc>
                <a:spcPct val="95000"/>
              </a:lnSpc>
              <a:spcBef>
                <a:spcPts val="0"/>
              </a:spcBef>
              <a:spcAft>
                <a:spcPts val="1000"/>
              </a:spcAft>
              <a:buClrTx/>
              <a:buSzTx/>
              <a:buNone/>
            </a:pPr>
            <a:r>
              <a:rPr lang="fr-CA" altLang="en-US" sz="2000" i="1" dirty="0">
                <a:solidFill>
                  <a:srgbClr val="0B2265"/>
                </a:solidFill>
              </a:rPr>
              <a:t>c)	</a:t>
            </a:r>
            <a:r>
              <a:rPr lang="fr-CA" altLang="en-US" sz="2000" dirty="0">
                <a:solidFill>
                  <a:srgbClr val="0B2265"/>
                </a:solidFill>
              </a:rPr>
              <a:t>elles compromettent la protection de la vie privée et la sécurité des renseignements confidentiels;</a:t>
            </a:r>
          </a:p>
          <a:p>
            <a:pPr marL="1339850" lvl="1" indent="-382588" defTabSz="914400">
              <a:lnSpc>
                <a:spcPct val="95000"/>
              </a:lnSpc>
              <a:spcBef>
                <a:spcPts val="0"/>
              </a:spcBef>
              <a:spcAft>
                <a:spcPts val="1000"/>
              </a:spcAft>
              <a:buClrTx/>
              <a:buSzTx/>
              <a:buNone/>
            </a:pPr>
            <a:r>
              <a:rPr lang="fr-CA" altLang="en-US" sz="2000" i="1" dirty="0">
                <a:solidFill>
                  <a:srgbClr val="0B2265"/>
                </a:solidFill>
              </a:rPr>
              <a:t>d)	</a:t>
            </a:r>
            <a:r>
              <a:rPr lang="fr-CA" altLang="en-US" sz="2000" dirty="0">
                <a:solidFill>
                  <a:srgbClr val="0B2265"/>
                </a:solidFill>
              </a:rPr>
              <a:t>elles </a:t>
            </a:r>
            <a:r>
              <a:rPr lang="fr-CA" altLang="en-US" sz="2000" b="1" dirty="0">
                <a:solidFill>
                  <a:srgbClr val="0B2265"/>
                </a:solidFill>
              </a:rPr>
              <a:t>minent la confiance des Canadiens quant à l’utilisation des moyens de communication électronique </a:t>
            </a:r>
            <a:r>
              <a:rPr lang="fr-CA" altLang="en-US" sz="2000" dirty="0">
                <a:solidFill>
                  <a:srgbClr val="0B2265"/>
                </a:solidFill>
              </a:rPr>
              <a:t>pour l’exercice de leurs activités commerciales au Canada et à l’étranger. »</a:t>
            </a:r>
          </a:p>
          <a:p>
            <a:pPr marL="1339850" indent="-382588">
              <a:buNone/>
            </a:pPr>
            <a:endParaRPr lang="fr-CA" sz="2400" dirty="0"/>
          </a:p>
        </p:txBody>
      </p:sp>
    </p:spTree>
    <p:extLst>
      <p:ext uri="{BB962C8B-B14F-4D97-AF65-F5344CB8AC3E}">
        <p14:creationId xmlns:p14="http://schemas.microsoft.com/office/powerpoint/2010/main" val="2548185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7ED523C7-19E8-B540-9857-8D49DD13762D}" type="slidenum">
              <a:rPr lang="en-CA" smtClean="0"/>
              <a:pPr/>
              <a:t>60</a:t>
            </a:fld>
            <a:endParaRPr lang="en-CA" dirty="0"/>
          </a:p>
        </p:txBody>
      </p:sp>
      <p:pic>
        <p:nvPicPr>
          <p:cNvPr id="5" name="Picture 4"/>
          <p:cNvPicPr>
            <a:picLocks noChangeAspect="1"/>
          </p:cNvPicPr>
          <p:nvPr/>
        </p:nvPicPr>
        <p:blipFill>
          <a:blip r:embed="rId2"/>
          <a:stretch>
            <a:fillRect/>
          </a:stretch>
        </p:blipFill>
        <p:spPr>
          <a:xfrm>
            <a:off x="594733" y="261257"/>
            <a:ext cx="8706461" cy="6795674"/>
          </a:xfrm>
          <a:prstGeom prst="rect">
            <a:avLst/>
          </a:prstGeom>
        </p:spPr>
      </p:pic>
    </p:spTree>
    <p:extLst>
      <p:ext uri="{BB962C8B-B14F-4D97-AF65-F5344CB8AC3E}">
        <p14:creationId xmlns:p14="http://schemas.microsoft.com/office/powerpoint/2010/main" val="36417679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3F2E0F5A-8FE3-44F6-8203-6D6F6637AFAE}" type="slidenum">
              <a:rPr lang="fr-CA" smtClean="0"/>
              <a:pPr/>
              <a:t>61</a:t>
            </a:fld>
            <a:endParaRPr lang="fr-CA" dirty="0"/>
          </a:p>
        </p:txBody>
      </p:sp>
      <p:pic>
        <p:nvPicPr>
          <p:cNvPr id="5" name="Picture 4"/>
          <p:cNvPicPr>
            <a:picLocks noChangeAspect="1"/>
          </p:cNvPicPr>
          <p:nvPr/>
        </p:nvPicPr>
        <p:blipFill>
          <a:blip r:embed="rId2"/>
          <a:stretch>
            <a:fillRect/>
          </a:stretch>
        </p:blipFill>
        <p:spPr>
          <a:xfrm>
            <a:off x="1546718" y="0"/>
            <a:ext cx="9121282" cy="6858000"/>
          </a:xfrm>
          <a:prstGeom prst="rect">
            <a:avLst/>
          </a:prstGeom>
        </p:spPr>
      </p:pic>
    </p:spTree>
    <p:extLst>
      <p:ext uri="{BB962C8B-B14F-4D97-AF65-F5344CB8AC3E}">
        <p14:creationId xmlns:p14="http://schemas.microsoft.com/office/powerpoint/2010/main" val="1223682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7ED523C7-19E8-B540-9857-8D49DD13762D}" type="slidenum">
              <a:rPr lang="en-CA" smtClean="0"/>
              <a:pPr/>
              <a:t>62</a:t>
            </a:fld>
            <a:endParaRPr lang="en-CA" dirty="0"/>
          </a:p>
        </p:txBody>
      </p:sp>
      <p:pic>
        <p:nvPicPr>
          <p:cNvPr id="5" name="Picture 4"/>
          <p:cNvPicPr>
            <a:picLocks noChangeAspect="1"/>
          </p:cNvPicPr>
          <p:nvPr/>
        </p:nvPicPr>
        <p:blipFill>
          <a:blip r:embed="rId2"/>
          <a:stretch>
            <a:fillRect/>
          </a:stretch>
        </p:blipFill>
        <p:spPr>
          <a:xfrm>
            <a:off x="594733" y="0"/>
            <a:ext cx="9014152" cy="6858000"/>
          </a:xfrm>
          <a:prstGeom prst="rect">
            <a:avLst/>
          </a:prstGeom>
        </p:spPr>
      </p:pic>
    </p:spTree>
    <p:extLst>
      <p:ext uri="{BB962C8B-B14F-4D97-AF65-F5344CB8AC3E}">
        <p14:creationId xmlns:p14="http://schemas.microsoft.com/office/powerpoint/2010/main" val="4326490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7ED523C7-19E8-B540-9857-8D49DD13762D}" type="slidenum">
              <a:rPr lang="en-CA" smtClean="0"/>
              <a:pPr/>
              <a:t>63</a:t>
            </a:fld>
            <a:endParaRPr lang="en-CA" dirty="0"/>
          </a:p>
        </p:txBody>
      </p:sp>
      <p:sp>
        <p:nvSpPr>
          <p:cNvPr id="5" name="Titre 1"/>
          <p:cNvSpPr txBox="1">
            <a:spLocks/>
          </p:cNvSpPr>
          <p:nvPr/>
        </p:nvSpPr>
        <p:spPr>
          <a:xfrm>
            <a:off x="2411069" y="3239290"/>
            <a:ext cx="7772400" cy="1684402"/>
          </a:xfrm>
          <a:prstGeom prst="rect">
            <a:avLst/>
          </a:prstGeom>
        </p:spPr>
        <p:txBody>
          <a:bodyPr vert="horz" lIns="91440" tIns="45720" rIns="91440" bIns="45720" rtlCol="0" anchor="t">
            <a:normAutofit/>
          </a:bodyPr>
          <a:lstStyle>
            <a:lvl1pPr marL="538163" indent="-538163" algn="l" defTabSz="914400" rtl="0" eaLnBrk="1" latinLnBrk="0" hangingPunct="1">
              <a:spcBef>
                <a:spcPct val="0"/>
              </a:spcBef>
              <a:buNone/>
              <a:tabLst>
                <a:tab pos="539750" algn="l"/>
              </a:tabLst>
              <a:defRPr sz="3200" b="1" kern="1200" cap="none">
                <a:solidFill>
                  <a:srgbClr val="0B2265"/>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CA" altLang="en-US" sz="3200" b="1" i="0" u="none" strike="noStrike" kern="1200" cap="none" spc="0" normalizeH="0" baseline="0" noProof="0" dirty="0">
                <a:ln>
                  <a:noFill/>
                </a:ln>
                <a:solidFill>
                  <a:srgbClr val="0B2265"/>
                </a:solidFill>
                <a:effectLst/>
                <a:uLnTx/>
                <a:uFillTx/>
                <a:latin typeface="Calibri" panose="020F0502020204030204" pitchFamily="34" charset="0"/>
                <a:ea typeface="+mj-ea"/>
                <a:cs typeface="Calibri" panose="020F0502020204030204" pitchFamily="34" charset="0"/>
              </a:rPr>
              <a:t>Compliance and </a:t>
            </a:r>
            <a:r>
              <a:rPr kumimoji="0" lang="fr-CA" altLang="en-US" sz="3200" b="1" i="0" u="none" strike="noStrike" kern="1200" cap="none" spc="0" normalizeH="0" baseline="0" noProof="0" dirty="0" err="1">
                <a:ln>
                  <a:noFill/>
                </a:ln>
                <a:solidFill>
                  <a:srgbClr val="0B2265"/>
                </a:solidFill>
                <a:effectLst/>
                <a:uLnTx/>
                <a:uFillTx/>
                <a:latin typeface="Calibri" panose="020F0502020204030204" pitchFamily="34" charset="0"/>
                <a:ea typeface="+mj-ea"/>
                <a:cs typeface="Calibri" panose="020F0502020204030204" pitchFamily="34" charset="0"/>
              </a:rPr>
              <a:t>Enforcement</a:t>
            </a:r>
            <a:r>
              <a:rPr kumimoji="0" lang="fr-CA" altLang="en-US" sz="3200" b="1" i="0" u="none" strike="noStrike" kern="1200" cap="none" spc="0" normalizeH="0" baseline="0" noProof="0" dirty="0">
                <a:ln>
                  <a:noFill/>
                </a:ln>
                <a:solidFill>
                  <a:srgbClr val="0B2265"/>
                </a:solidFill>
                <a:effectLst/>
                <a:uLnTx/>
                <a:uFillTx/>
                <a:latin typeface="Calibri" panose="020F0502020204030204" pitchFamily="34" charset="0"/>
                <a:ea typeface="+mj-ea"/>
                <a:cs typeface="Calibri" panose="020F0502020204030204" pitchFamily="34" charset="0"/>
              </a:rPr>
              <a:t> </a:t>
            </a:r>
            <a:r>
              <a:rPr kumimoji="0" lang="fr-CA" altLang="en-US" sz="3200" b="1" i="0" u="none" strike="noStrike" kern="1200" cap="none" spc="0" normalizeH="0" baseline="0" noProof="0" dirty="0" err="1">
                <a:ln>
                  <a:noFill/>
                </a:ln>
                <a:solidFill>
                  <a:srgbClr val="0B2265"/>
                </a:solidFill>
                <a:effectLst/>
                <a:uLnTx/>
                <a:uFillTx/>
                <a:latin typeface="Calibri" panose="020F0502020204030204" pitchFamily="34" charset="0"/>
                <a:ea typeface="+mj-ea"/>
                <a:cs typeface="Calibri" panose="020F0502020204030204" pitchFamily="34" charset="0"/>
              </a:rPr>
              <a:t>Decision</a:t>
            </a:r>
            <a:r>
              <a:rPr kumimoji="0" lang="fr-CA" altLang="en-US" sz="3200" b="1" i="0" u="none" strike="noStrike" kern="1200" cap="none" spc="0" normalizeH="0" baseline="0" noProof="0" dirty="0">
                <a:ln>
                  <a:noFill/>
                </a:ln>
                <a:solidFill>
                  <a:srgbClr val="0B2265"/>
                </a:solidFill>
                <a:effectLst/>
                <a:uLnTx/>
                <a:uFillTx/>
                <a:latin typeface="Calibri" panose="020F0502020204030204" pitchFamily="34" charset="0"/>
                <a:ea typeface="+mj-ea"/>
                <a:cs typeface="Calibri" panose="020F0502020204030204" pitchFamily="34" charset="0"/>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CA" altLang="en-US" sz="3200" b="1" i="0" u="none" strike="noStrike" kern="1200" cap="none" spc="0" normalizeH="0" baseline="0" noProof="0" dirty="0">
                <a:ln>
                  <a:noFill/>
                </a:ln>
                <a:solidFill>
                  <a:srgbClr val="0B2265"/>
                </a:solidFill>
                <a:effectLst/>
                <a:uLnTx/>
                <a:uFillTx/>
                <a:latin typeface="Calibri" panose="020F0502020204030204" pitchFamily="34" charset="0"/>
                <a:ea typeface="+mj-ea"/>
                <a:cs typeface="Calibri" panose="020F0502020204030204" pitchFamily="34" charset="0"/>
              </a:rPr>
              <a:t>CRTC 2017-65 </a:t>
            </a:r>
          </a:p>
          <a:p>
            <a:pPr marL="0" lvl="0" indent="0" algn="ctr">
              <a:tabLst/>
              <a:defRPr/>
            </a:pPr>
            <a:r>
              <a:rPr lang="fr-CA" altLang="en-US" dirty="0" err="1"/>
              <a:t>Qianwen</a:t>
            </a:r>
            <a:r>
              <a:rPr lang="fr-CA" altLang="en-US" dirty="0"/>
              <a:t> Chen </a:t>
            </a:r>
            <a:r>
              <a:rPr lang="fr-CA" altLang="en-US" dirty="0" err="1"/>
              <a:t>Presentation</a:t>
            </a:r>
            <a:endParaRPr kumimoji="0" lang="fr-CA" altLang="en-US" sz="3200" b="1" i="0" u="none" strike="noStrike" kern="1200" cap="none" spc="0" normalizeH="0" baseline="0" noProof="0" dirty="0">
              <a:ln>
                <a:noFill/>
              </a:ln>
              <a:solidFill>
                <a:srgbClr val="0B2265"/>
              </a:solidFill>
              <a:effectLst/>
              <a:uLnTx/>
              <a:uFillTx/>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35176970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52475" y="0"/>
            <a:ext cx="8871706" cy="6858000"/>
          </a:xfrm>
          <a:prstGeom prst="rect">
            <a:avLst/>
          </a:prstGeom>
        </p:spPr>
      </p:pic>
    </p:spTree>
    <p:extLst>
      <p:ext uri="{BB962C8B-B14F-4D97-AF65-F5344CB8AC3E}">
        <p14:creationId xmlns:p14="http://schemas.microsoft.com/office/powerpoint/2010/main" val="1917100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802" y="597159"/>
            <a:ext cx="9763210" cy="611896"/>
          </a:xfrm>
        </p:spPr>
        <p:txBody>
          <a:bodyPr/>
          <a:lstStyle/>
          <a:p>
            <a:pPr lvl="0" algn="ctr"/>
            <a:r>
              <a:rPr lang="fr-CA" altLang="en-US" sz="2800" dirty="0">
                <a:solidFill>
                  <a:srgbClr val="002060"/>
                </a:solidFill>
              </a:rPr>
              <a:t>CAN-SPAM </a:t>
            </a:r>
            <a:r>
              <a:rPr lang="fr-CA" altLang="en-US" sz="2800" dirty="0" err="1">
                <a:solidFill>
                  <a:srgbClr val="002060"/>
                </a:solidFill>
              </a:rPr>
              <a:t>Act</a:t>
            </a:r>
            <a:r>
              <a:rPr lang="fr-CA" altLang="en-US" sz="2800" dirty="0">
                <a:solidFill>
                  <a:srgbClr val="002060"/>
                </a:solidFill>
              </a:rPr>
              <a:t> </a:t>
            </a:r>
            <a:r>
              <a:rPr lang="mr-IN" altLang="en-US" sz="2800" dirty="0">
                <a:solidFill>
                  <a:srgbClr val="002060"/>
                </a:solidFill>
              </a:rPr>
              <a:t>–</a:t>
            </a:r>
            <a:r>
              <a:rPr lang="fr-CA" altLang="en-US" sz="2800" dirty="0">
                <a:solidFill>
                  <a:srgbClr val="002060"/>
                </a:solidFill>
              </a:rPr>
              <a:t> </a:t>
            </a:r>
            <a:br>
              <a:rPr lang="fr-CA" altLang="en-US" sz="2800" dirty="0">
                <a:solidFill>
                  <a:srgbClr val="002060"/>
                </a:solidFill>
              </a:rPr>
            </a:br>
            <a:r>
              <a:rPr lang="fr-CA" altLang="en-US" sz="2800" dirty="0" err="1">
                <a:solidFill>
                  <a:srgbClr val="0B2265"/>
                </a:solidFill>
              </a:rPr>
              <a:t>What</a:t>
            </a:r>
            <a:r>
              <a:rPr lang="fr-CA" altLang="en-US" sz="2800" dirty="0">
                <a:solidFill>
                  <a:srgbClr val="0B2265"/>
                </a:solidFill>
              </a:rPr>
              <a:t> </a:t>
            </a:r>
            <a:r>
              <a:rPr lang="fr-CA" altLang="en-US" sz="2800" dirty="0" err="1">
                <a:solidFill>
                  <a:srgbClr val="0B2265"/>
                </a:solidFill>
              </a:rPr>
              <a:t>matters</a:t>
            </a:r>
            <a:r>
              <a:rPr lang="fr-CA" altLang="en-US" sz="2800" dirty="0">
                <a:solidFill>
                  <a:srgbClr val="0B2265"/>
                </a:solidFill>
              </a:rPr>
              <a:t> </a:t>
            </a:r>
            <a:r>
              <a:rPr lang="fr-CA" altLang="en-US" sz="2800" dirty="0" err="1">
                <a:solidFill>
                  <a:srgbClr val="0B2265"/>
                </a:solidFill>
              </a:rPr>
              <a:t>is</a:t>
            </a:r>
            <a:r>
              <a:rPr lang="fr-CA" altLang="en-US" sz="2800" dirty="0">
                <a:solidFill>
                  <a:srgbClr val="0B2265"/>
                </a:solidFill>
              </a:rPr>
              <a:t> the “</a:t>
            </a:r>
            <a:r>
              <a:rPr lang="fr-CA" altLang="ja-JP" sz="2800" dirty="0" err="1">
                <a:solidFill>
                  <a:srgbClr val="0B2265"/>
                </a:solidFill>
              </a:rPr>
              <a:t>primary</a:t>
            </a:r>
            <a:r>
              <a:rPr lang="fr-CA" altLang="ja-JP" sz="2800" dirty="0">
                <a:solidFill>
                  <a:srgbClr val="0B2265"/>
                </a:solidFill>
              </a:rPr>
              <a:t> </a:t>
            </a:r>
            <a:r>
              <a:rPr lang="fr-CA" altLang="ja-JP" sz="2800" dirty="0" err="1">
                <a:solidFill>
                  <a:srgbClr val="0B2265"/>
                </a:solidFill>
              </a:rPr>
              <a:t>purpose</a:t>
            </a:r>
            <a:r>
              <a:rPr lang="fr-CA" altLang="en-US" sz="2800" dirty="0">
                <a:solidFill>
                  <a:srgbClr val="0B2265"/>
                </a:solidFill>
              </a:rPr>
              <a:t>”</a:t>
            </a:r>
            <a:r>
              <a:rPr lang="fr-CA" altLang="ja-JP" sz="2800" dirty="0">
                <a:solidFill>
                  <a:srgbClr val="0B2265"/>
                </a:solidFill>
              </a:rPr>
              <a:t> of the message. </a:t>
            </a:r>
            <a:br>
              <a:rPr lang="fr-CA" altLang="ja-JP" dirty="0">
                <a:solidFill>
                  <a:srgbClr val="0B2265"/>
                </a:solidFill>
              </a:rPr>
            </a:br>
            <a:endParaRPr lang="en-US" dirty="0">
              <a:solidFill>
                <a:srgbClr val="002060"/>
              </a:solidFill>
            </a:endParaRPr>
          </a:p>
        </p:txBody>
      </p:sp>
      <p:sp>
        <p:nvSpPr>
          <p:cNvPr id="3" name="Slide Number Placeholder 2"/>
          <p:cNvSpPr>
            <a:spLocks noGrp="1"/>
          </p:cNvSpPr>
          <p:nvPr>
            <p:ph type="sldNum" sz="quarter" idx="4"/>
          </p:nvPr>
        </p:nvSpPr>
        <p:spPr/>
        <p:txBody>
          <a:bodyPr/>
          <a:lstStyle/>
          <a:p>
            <a:fld id="{7ED523C7-19E8-B540-9857-8D49DD13762D}" type="slidenum">
              <a:rPr lang="en-CA" smtClean="0"/>
              <a:pPr/>
              <a:t>65</a:t>
            </a:fld>
            <a:endParaRPr lang="en-CA" dirty="0"/>
          </a:p>
        </p:txBody>
      </p:sp>
      <p:pic>
        <p:nvPicPr>
          <p:cNvPr id="6" name="Imag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33728" y="1814448"/>
            <a:ext cx="6282308" cy="4755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AmericanFla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87383"/>
            <a:ext cx="752348" cy="57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074920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7ED523C7-19E8-B540-9857-8D49DD13762D}" type="slidenum">
              <a:rPr lang="en-CA" smtClean="0"/>
              <a:pPr/>
              <a:t>66</a:t>
            </a:fld>
            <a:endParaRPr lang="en-CA" dirty="0"/>
          </a:p>
        </p:txBody>
      </p:sp>
      <p:sp>
        <p:nvSpPr>
          <p:cNvPr id="5" name="Title 1"/>
          <p:cNvSpPr txBox="1">
            <a:spLocks/>
          </p:cNvSpPr>
          <p:nvPr/>
        </p:nvSpPr>
        <p:spPr>
          <a:xfrm>
            <a:off x="1343608" y="2729948"/>
            <a:ext cx="8180835" cy="1871417"/>
          </a:xfrm>
          <a:prstGeom prst="rect">
            <a:avLst/>
          </a:prstGeom>
        </p:spPr>
        <p:txBody>
          <a:bodyPr vert="horz" lIns="91440" tIns="45720" rIns="91440" bIns="45720" rtlCol="0" anchor="t">
            <a:normAutofit/>
          </a:bodyPr>
          <a:lstStyle>
            <a:lvl1pPr marL="538163" indent="-538163" algn="l" defTabSz="914400" rtl="0" eaLnBrk="1" latinLnBrk="0" hangingPunct="1">
              <a:spcBef>
                <a:spcPct val="0"/>
              </a:spcBef>
              <a:buNone/>
              <a:tabLst>
                <a:tab pos="539750" algn="l"/>
              </a:tabLst>
              <a:defRPr sz="3200" b="1" kern="1200" cap="none">
                <a:solidFill>
                  <a:srgbClr val="0B2265"/>
                </a:solidFill>
                <a:latin typeface="Calibri" panose="020F0502020204030204" pitchFamily="34" charset="0"/>
                <a:ea typeface="+mj-ea"/>
                <a:cs typeface="Calibri" panose="020F0502020204030204" pitchFamily="34" charset="0"/>
              </a:defRPr>
            </a:lvl1pPr>
          </a:lstStyle>
          <a:p>
            <a:pPr marL="538163" marR="0" lvl="0" indent="-538163" algn="ctr" defTabSz="914400" rtl="0" eaLnBrk="1" fontAlgn="auto" latinLnBrk="0" hangingPunct="1">
              <a:lnSpc>
                <a:spcPct val="100000"/>
              </a:lnSpc>
              <a:spcBef>
                <a:spcPct val="0"/>
              </a:spcBef>
              <a:spcAft>
                <a:spcPts val="0"/>
              </a:spcAft>
              <a:buClrTx/>
              <a:buSzTx/>
              <a:buFontTx/>
              <a:buNone/>
              <a:tabLst>
                <a:tab pos="539750" algn="l"/>
              </a:tabLst>
              <a:defRPr/>
            </a:pPr>
            <a:r>
              <a:rPr kumimoji="0" lang="fr-CA" altLang="en-US" sz="3200" b="1" i="0" u="none" strike="noStrike" kern="1200" cap="none" spc="0" normalizeH="0" baseline="0" noProof="0">
                <a:ln>
                  <a:noFill/>
                </a:ln>
                <a:solidFill>
                  <a:srgbClr val="0B2265"/>
                </a:solidFill>
                <a:effectLst/>
                <a:uLnTx/>
                <a:uFillTx/>
                <a:latin typeface="Calibri" panose="020F0502020204030204" pitchFamily="34" charset="0"/>
                <a:ea typeface="+mj-ea"/>
                <a:cs typeface="Calibri" panose="020F0502020204030204" pitchFamily="34" charset="0"/>
              </a:rPr>
              <a:t>Loi Canadienne Anti-Spam </a:t>
            </a:r>
            <a:br>
              <a:rPr kumimoji="0" lang="fr-CA" altLang="en-US" sz="3200" b="1" i="0" u="none" strike="noStrike" kern="1200" cap="none" spc="0" normalizeH="0" baseline="0" noProof="0">
                <a:ln>
                  <a:noFill/>
                </a:ln>
                <a:solidFill>
                  <a:srgbClr val="0B2265"/>
                </a:solidFill>
                <a:effectLst/>
                <a:uLnTx/>
                <a:uFillTx/>
                <a:latin typeface="Calibri" panose="020F0502020204030204" pitchFamily="34" charset="0"/>
                <a:ea typeface="+mj-ea"/>
                <a:cs typeface="Calibri" panose="020F0502020204030204" pitchFamily="34" charset="0"/>
              </a:rPr>
            </a:br>
            <a:r>
              <a:rPr kumimoji="0" lang="fr-CA" altLang="en-US" sz="3200" b="1" i="0" u="none" strike="noStrike" kern="1200" cap="none" spc="0" normalizeH="0" baseline="0" noProof="0">
                <a:ln>
                  <a:noFill/>
                </a:ln>
                <a:solidFill>
                  <a:srgbClr val="0B2265"/>
                </a:solidFill>
                <a:effectLst/>
                <a:uLnTx/>
                <a:uFillTx/>
                <a:latin typeface="Calibri" panose="020F0502020204030204" pitchFamily="34" charset="0"/>
                <a:ea typeface="+mj-ea"/>
                <a:cs typeface="Calibri" panose="020F0502020204030204" pitchFamily="34" charset="0"/>
              </a:rPr>
              <a:t>Quiz : </a:t>
            </a:r>
            <a:endParaRPr kumimoji="0" lang="fr-CA" altLang="en-US" sz="3200" b="1" i="0" u="none" strike="noStrike" kern="1200" cap="none" spc="0" normalizeH="0" baseline="0" noProof="0" dirty="0">
              <a:ln>
                <a:noFill/>
              </a:ln>
              <a:solidFill>
                <a:srgbClr val="0B2265"/>
              </a:solidFill>
              <a:effectLst/>
              <a:uLnTx/>
              <a:uFillTx/>
              <a:latin typeface="Calibri" panose="020F0502020204030204" pitchFamily="34" charset="0"/>
              <a:ea typeface="+mj-ea"/>
              <a:cs typeface="Calibri" panose="020F0502020204030204" pitchFamily="34" charset="0"/>
            </a:endParaRPr>
          </a:p>
        </p:txBody>
      </p:sp>
      <p:pic>
        <p:nvPicPr>
          <p:cNvPr id="6" name="Picture 5"/>
          <p:cNvPicPr>
            <a:picLocks noChangeAspect="1"/>
          </p:cNvPicPr>
          <p:nvPr/>
        </p:nvPicPr>
        <p:blipFill>
          <a:blip r:embed="rId2"/>
          <a:stretch>
            <a:fillRect/>
          </a:stretch>
        </p:blipFill>
        <p:spPr>
          <a:xfrm>
            <a:off x="5062032" y="4343400"/>
            <a:ext cx="1460500" cy="1930400"/>
          </a:xfrm>
          <a:prstGeom prst="rect">
            <a:avLst/>
          </a:prstGeom>
        </p:spPr>
      </p:pic>
    </p:spTree>
    <p:extLst>
      <p:ext uri="{BB962C8B-B14F-4D97-AF65-F5344CB8AC3E}">
        <p14:creationId xmlns:p14="http://schemas.microsoft.com/office/powerpoint/2010/main" val="60708211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CA" altLang="en-US" sz="2800" dirty="0">
                <a:solidFill>
                  <a:srgbClr val="002060"/>
                </a:solidFill>
              </a:rPr>
              <a:t>Les règlements émis par le CRTC</a:t>
            </a:r>
            <a:endParaRPr lang="en-US" sz="2800" dirty="0">
              <a:solidFill>
                <a:srgbClr val="002060"/>
              </a:solidFill>
            </a:endParaRPr>
          </a:p>
        </p:txBody>
      </p:sp>
      <p:sp>
        <p:nvSpPr>
          <p:cNvPr id="3" name="Slide Number Placeholder 2"/>
          <p:cNvSpPr>
            <a:spLocks noGrp="1"/>
          </p:cNvSpPr>
          <p:nvPr>
            <p:ph type="sldNum" sz="quarter" idx="4"/>
          </p:nvPr>
        </p:nvSpPr>
        <p:spPr/>
        <p:txBody>
          <a:bodyPr/>
          <a:lstStyle/>
          <a:p>
            <a:fld id="{7ED523C7-19E8-B540-9857-8D49DD13762D}" type="slidenum">
              <a:rPr lang="en-CA" smtClean="0"/>
              <a:pPr/>
              <a:t>67</a:t>
            </a:fld>
            <a:endParaRPr lang="en-CA" dirty="0"/>
          </a:p>
        </p:txBody>
      </p:sp>
      <p:pic>
        <p:nvPicPr>
          <p:cNvPr id="6" name="Imag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98041" y="1812615"/>
            <a:ext cx="5040560" cy="44611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9955422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826" y="195256"/>
            <a:ext cx="9483309" cy="1050448"/>
          </a:xfrm>
        </p:spPr>
        <p:txBody>
          <a:bodyPr/>
          <a:lstStyle/>
          <a:p>
            <a:pPr algn="ctr"/>
            <a:r>
              <a:rPr lang="fr-CA" altLang="en-US" sz="2800" dirty="0">
                <a:solidFill>
                  <a:srgbClr val="002060"/>
                </a:solidFill>
              </a:rPr>
              <a:t>Les règlements émis par le CRTC</a:t>
            </a:r>
            <a:endParaRPr lang="en-US" sz="2800" dirty="0">
              <a:solidFill>
                <a:srgbClr val="002060"/>
              </a:solidFill>
            </a:endParaRPr>
          </a:p>
        </p:txBody>
      </p:sp>
      <p:sp>
        <p:nvSpPr>
          <p:cNvPr id="3" name="Slide Number Placeholder 2"/>
          <p:cNvSpPr>
            <a:spLocks noGrp="1"/>
          </p:cNvSpPr>
          <p:nvPr>
            <p:ph type="sldNum" sz="quarter" idx="4"/>
          </p:nvPr>
        </p:nvSpPr>
        <p:spPr/>
        <p:txBody>
          <a:bodyPr/>
          <a:lstStyle/>
          <a:p>
            <a:fld id="{7ED523C7-19E8-B540-9857-8D49DD13762D}" type="slidenum">
              <a:rPr lang="en-CA" smtClean="0"/>
              <a:pPr/>
              <a:t>68</a:t>
            </a:fld>
            <a:endParaRPr lang="en-CA" dirty="0"/>
          </a:p>
        </p:txBody>
      </p:sp>
      <p:pic>
        <p:nvPicPr>
          <p:cNvPr id="5" name="Imag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78164" y="1774949"/>
            <a:ext cx="5472608" cy="4111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290898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 </a:t>
            </a:r>
            <a:endParaRPr lang="en-US" dirty="0"/>
          </a:p>
        </p:txBody>
      </p:sp>
      <p:sp>
        <p:nvSpPr>
          <p:cNvPr id="3" name="Slide Number Placeholder 2"/>
          <p:cNvSpPr>
            <a:spLocks noGrp="1"/>
          </p:cNvSpPr>
          <p:nvPr>
            <p:ph type="sldNum" sz="quarter" idx="4"/>
          </p:nvPr>
        </p:nvSpPr>
        <p:spPr/>
        <p:txBody>
          <a:bodyPr/>
          <a:lstStyle/>
          <a:p>
            <a:fld id="{7ED523C7-19E8-B540-9857-8D49DD13762D}" type="slidenum">
              <a:rPr lang="en-CA" smtClean="0"/>
              <a:pPr/>
              <a:t>69</a:t>
            </a:fld>
            <a:endParaRPr lang="en-CA" dirty="0"/>
          </a:p>
        </p:txBody>
      </p:sp>
      <p:sp>
        <p:nvSpPr>
          <p:cNvPr id="4" name="Content Placeholder 3"/>
          <p:cNvSpPr>
            <a:spLocks noGrp="1"/>
          </p:cNvSpPr>
          <p:nvPr>
            <p:ph idx="1"/>
          </p:nvPr>
        </p:nvSpPr>
        <p:spPr/>
        <p:txBody>
          <a:bodyPr/>
          <a:lstStyle/>
          <a:p>
            <a:pPr marL="0" indent="0">
              <a:buNone/>
            </a:pPr>
            <a:r>
              <a:rPr lang="en-CA" dirty="0"/>
              <a:t> </a:t>
            </a:r>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7927" y="1603504"/>
            <a:ext cx="5976663" cy="44824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a:xfrm>
            <a:off x="463826" y="195256"/>
            <a:ext cx="9483309" cy="1050448"/>
          </a:xfrm>
          <a:prstGeom prst="rect">
            <a:avLst/>
          </a:prstGeom>
        </p:spPr>
        <p:txBody>
          <a:bodyPr anchor="ctr" anchorCtr="0"/>
          <a:lstStyle>
            <a:lvl1pPr algn="l" defTabSz="457200" rtl="0" eaLnBrk="1" latinLnBrk="0" hangingPunct="1">
              <a:spcBef>
                <a:spcPct val="0"/>
              </a:spcBef>
              <a:buNone/>
              <a:defRPr sz="3200" b="1" i="0" kern="1200" cap="none" baseline="0">
                <a:solidFill>
                  <a:schemeClr val="accent1"/>
                </a:solidFill>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CA" sz="2800" dirty="0">
                <a:solidFill>
                  <a:srgbClr val="002060"/>
                </a:solidFill>
              </a:rPr>
              <a:t>Demande de consentement</a:t>
            </a:r>
            <a:endParaRPr lang="en-US" sz="2800" dirty="0">
              <a:solidFill>
                <a:srgbClr val="002060"/>
              </a:solidFill>
            </a:endParaRPr>
          </a:p>
        </p:txBody>
      </p:sp>
    </p:spTree>
    <p:extLst>
      <p:ext uri="{BB962C8B-B14F-4D97-AF65-F5344CB8AC3E}">
        <p14:creationId xmlns:p14="http://schemas.microsoft.com/office/powerpoint/2010/main" val="31113707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Le </a:t>
            </a:r>
            <a:r>
              <a:rPr lang="fr-CA" i="1" dirty="0"/>
              <a:t>spamming</a:t>
            </a:r>
            <a:r>
              <a:rPr lang="fr-CA" dirty="0"/>
              <a:t> : Les initiatives</a:t>
            </a:r>
          </a:p>
        </p:txBody>
      </p:sp>
      <p:sp>
        <p:nvSpPr>
          <p:cNvPr id="3" name="Espace réservé du numéro de diapositive 2"/>
          <p:cNvSpPr>
            <a:spLocks noGrp="1"/>
          </p:cNvSpPr>
          <p:nvPr>
            <p:ph type="sldNum" sz="quarter" idx="4"/>
          </p:nvPr>
        </p:nvSpPr>
        <p:spPr/>
        <p:txBody>
          <a:bodyPr/>
          <a:lstStyle/>
          <a:p>
            <a:fld id="{7ED523C7-19E8-B540-9857-8D49DD13762D}" type="slidenum">
              <a:rPr lang="en-CA" smtClean="0"/>
              <a:pPr/>
              <a:t>7</a:t>
            </a:fld>
            <a:endParaRPr lang="en-CA" dirty="0"/>
          </a:p>
        </p:txBody>
      </p:sp>
      <p:sp>
        <p:nvSpPr>
          <p:cNvPr id="4" name="Espace réservé du contenu 3"/>
          <p:cNvSpPr>
            <a:spLocks noGrp="1"/>
          </p:cNvSpPr>
          <p:nvPr>
            <p:ph idx="1"/>
          </p:nvPr>
        </p:nvSpPr>
        <p:spPr/>
        <p:txBody>
          <a:bodyPr/>
          <a:lstStyle/>
          <a:p>
            <a:pPr marL="342900" lvl="0" indent="-342900" defTabSz="914400">
              <a:spcBef>
                <a:spcPts val="0"/>
              </a:spcBef>
              <a:spcAft>
                <a:spcPts val="1200"/>
              </a:spcAft>
              <a:buClrTx/>
              <a:buSzTx/>
              <a:buFont typeface="Arial" pitchFamily="34" charset="0"/>
              <a:buChar char="•"/>
            </a:pPr>
            <a:r>
              <a:rPr lang="fr-CA" altLang="en-US" sz="2400" b="1" dirty="0">
                <a:solidFill>
                  <a:srgbClr val="0B2265"/>
                </a:solidFill>
              </a:rPr>
              <a:t>Initiative technologiques</a:t>
            </a:r>
          </a:p>
          <a:p>
            <a:pPr marL="742950" lvl="1" indent="-285750" defTabSz="914400">
              <a:spcBef>
                <a:spcPts val="0"/>
              </a:spcBef>
              <a:spcAft>
                <a:spcPts val="1200"/>
              </a:spcAft>
              <a:buClrTx/>
              <a:buSzTx/>
              <a:buFont typeface="Arial" pitchFamily="34" charset="0"/>
              <a:buChar char="•"/>
            </a:pPr>
            <a:r>
              <a:rPr lang="fr-CA" altLang="en-US" sz="2000" b="1" dirty="0">
                <a:solidFill>
                  <a:srgbClr val="0B2265"/>
                </a:solidFill>
              </a:rPr>
              <a:t>White-listing</a:t>
            </a:r>
          </a:p>
          <a:p>
            <a:pPr marL="1143000" lvl="2" indent="-228600" defTabSz="914400">
              <a:spcBef>
                <a:spcPts val="0"/>
              </a:spcBef>
              <a:spcAft>
                <a:spcPts val="1200"/>
              </a:spcAft>
              <a:buClrTx/>
              <a:buSzTx/>
              <a:buFont typeface="Arial" pitchFamily="34" charset="0"/>
              <a:buChar char="•"/>
            </a:pPr>
            <a:r>
              <a:rPr lang="fr-CA" altLang="en-US" sz="2000" i="0" dirty="0">
                <a:solidFill>
                  <a:srgbClr val="0B2265"/>
                </a:solidFill>
              </a:rPr>
              <a:t>Coûts, échanges de courriels additionnels</a:t>
            </a:r>
          </a:p>
          <a:p>
            <a:pPr marL="742950" lvl="1" indent="-285750" defTabSz="914400">
              <a:spcBef>
                <a:spcPts val="0"/>
              </a:spcBef>
              <a:spcAft>
                <a:spcPts val="1200"/>
              </a:spcAft>
              <a:buClrTx/>
              <a:buSzTx/>
              <a:buFont typeface="Arial" pitchFamily="34" charset="0"/>
              <a:buChar char="•"/>
            </a:pPr>
            <a:r>
              <a:rPr lang="fr-CA" altLang="en-US" sz="2000" b="1" dirty="0">
                <a:solidFill>
                  <a:srgbClr val="0B2265"/>
                </a:solidFill>
              </a:rPr>
              <a:t>Black-listing</a:t>
            </a:r>
          </a:p>
          <a:p>
            <a:pPr marL="1143000" lvl="2" indent="-228600" defTabSz="914400">
              <a:spcBef>
                <a:spcPts val="0"/>
              </a:spcBef>
              <a:spcAft>
                <a:spcPts val="1200"/>
              </a:spcAft>
              <a:buClrTx/>
              <a:buSzTx/>
              <a:buFont typeface="Arial" pitchFamily="34" charset="0"/>
              <a:buChar char="•"/>
            </a:pPr>
            <a:r>
              <a:rPr lang="fr-CA" altLang="en-US" sz="2000" i="0" dirty="0">
                <a:solidFill>
                  <a:srgbClr val="0B2265"/>
                </a:solidFill>
              </a:rPr>
              <a:t>Peut identifier publicitaires légitimes comme étant des « </a:t>
            </a:r>
            <a:r>
              <a:rPr lang="fr-CA" altLang="en-US" sz="2000" i="0" dirty="0" err="1">
                <a:solidFill>
                  <a:srgbClr val="0B2265"/>
                </a:solidFill>
              </a:rPr>
              <a:t>spammers</a:t>
            </a:r>
            <a:r>
              <a:rPr lang="fr-CA" altLang="en-US" sz="2000" i="0" dirty="0">
                <a:solidFill>
                  <a:srgbClr val="0B2265"/>
                </a:solidFill>
              </a:rPr>
              <a:t> »</a:t>
            </a:r>
          </a:p>
          <a:p>
            <a:pPr marL="742950" lvl="1" indent="-285750" defTabSz="914400">
              <a:spcBef>
                <a:spcPts val="0"/>
              </a:spcBef>
              <a:spcAft>
                <a:spcPts val="1200"/>
              </a:spcAft>
              <a:buClrTx/>
              <a:buSzTx/>
              <a:buFont typeface="Arial" pitchFamily="34" charset="0"/>
              <a:buChar char="•"/>
            </a:pPr>
            <a:r>
              <a:rPr lang="fr-CA" altLang="en-US" sz="2000" b="1" dirty="0">
                <a:solidFill>
                  <a:srgbClr val="0B2265"/>
                </a:solidFill>
              </a:rPr>
              <a:t>Logiciel de type « </a:t>
            </a:r>
            <a:r>
              <a:rPr lang="fr-CA" altLang="en-US" sz="2000" b="1" dirty="0" err="1">
                <a:solidFill>
                  <a:srgbClr val="0B2265"/>
                </a:solidFill>
              </a:rPr>
              <a:t>Bayesian</a:t>
            </a:r>
            <a:r>
              <a:rPr lang="fr-CA" altLang="en-US" sz="2000" b="1" dirty="0">
                <a:solidFill>
                  <a:srgbClr val="0B2265"/>
                </a:solidFill>
              </a:rPr>
              <a:t> »</a:t>
            </a:r>
          </a:p>
          <a:p>
            <a:pPr marL="1143000" lvl="2" indent="-228600" defTabSz="914400">
              <a:spcBef>
                <a:spcPts val="0"/>
              </a:spcBef>
              <a:spcAft>
                <a:spcPts val="1200"/>
              </a:spcAft>
              <a:buClrTx/>
              <a:buSzTx/>
              <a:buFont typeface="Arial" pitchFamily="34" charset="0"/>
              <a:buChar char="•"/>
            </a:pPr>
            <a:r>
              <a:rPr lang="fr-CA" altLang="en-US" sz="2000" i="0" dirty="0">
                <a:solidFill>
                  <a:srgbClr val="0B2265"/>
                </a:solidFill>
              </a:rPr>
              <a:t>Le plus utilisé (Microsoft Outlook, Exchange Server)</a:t>
            </a:r>
          </a:p>
          <a:p>
            <a:pPr marL="742950" lvl="1" indent="-285750" defTabSz="914400">
              <a:spcBef>
                <a:spcPts val="0"/>
              </a:spcBef>
              <a:spcAft>
                <a:spcPts val="1200"/>
              </a:spcAft>
              <a:buClrTx/>
              <a:buSzTx/>
              <a:buFont typeface="Arial" pitchFamily="34" charset="0"/>
              <a:buChar char="•"/>
            </a:pPr>
            <a:r>
              <a:rPr lang="fr-CA" altLang="en-US" sz="2000" b="1" dirty="0">
                <a:solidFill>
                  <a:srgbClr val="0B2265"/>
                </a:solidFill>
              </a:rPr>
              <a:t>Fonctions</a:t>
            </a:r>
          </a:p>
          <a:p>
            <a:pPr marL="1143000" lvl="2" indent="-228600" defTabSz="914400">
              <a:spcBef>
                <a:spcPts val="0"/>
              </a:spcBef>
              <a:spcAft>
                <a:spcPts val="1200"/>
              </a:spcAft>
              <a:buClrTx/>
              <a:buSzTx/>
              <a:buFont typeface="Arial" pitchFamily="34" charset="0"/>
              <a:buChar char="•"/>
            </a:pPr>
            <a:r>
              <a:rPr lang="fr-CA" altLang="en-US" sz="2000" i="0" dirty="0">
                <a:solidFill>
                  <a:srgbClr val="0B2265"/>
                </a:solidFill>
              </a:rPr>
              <a:t>ex : voir partie du courriel avant de l’ouvrir</a:t>
            </a:r>
          </a:p>
          <a:p>
            <a:endParaRPr lang="fr-CA" dirty="0"/>
          </a:p>
        </p:txBody>
      </p:sp>
    </p:spTree>
    <p:extLst>
      <p:ext uri="{BB962C8B-B14F-4D97-AF65-F5344CB8AC3E}">
        <p14:creationId xmlns:p14="http://schemas.microsoft.com/office/powerpoint/2010/main" val="8106783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 </a:t>
            </a:r>
            <a:endParaRPr lang="en-US" dirty="0"/>
          </a:p>
        </p:txBody>
      </p:sp>
      <p:sp>
        <p:nvSpPr>
          <p:cNvPr id="3" name="Slide Number Placeholder 2"/>
          <p:cNvSpPr>
            <a:spLocks noGrp="1"/>
          </p:cNvSpPr>
          <p:nvPr>
            <p:ph type="sldNum" sz="quarter" idx="4"/>
          </p:nvPr>
        </p:nvSpPr>
        <p:spPr/>
        <p:txBody>
          <a:bodyPr/>
          <a:lstStyle/>
          <a:p>
            <a:fld id="{7ED523C7-19E8-B540-9857-8D49DD13762D}" type="slidenum">
              <a:rPr lang="en-CA" smtClean="0"/>
              <a:pPr/>
              <a:t>70</a:t>
            </a:fld>
            <a:endParaRPr lang="en-CA" dirty="0"/>
          </a:p>
        </p:txBody>
      </p:sp>
      <p:sp>
        <p:nvSpPr>
          <p:cNvPr id="4" name="Content Placeholder 3"/>
          <p:cNvSpPr>
            <a:spLocks noGrp="1"/>
          </p:cNvSpPr>
          <p:nvPr>
            <p:ph idx="1"/>
          </p:nvPr>
        </p:nvSpPr>
        <p:spPr/>
        <p:txBody>
          <a:bodyPr/>
          <a:lstStyle/>
          <a:p>
            <a:pPr marL="0" indent="0">
              <a:buNone/>
            </a:pPr>
            <a:r>
              <a:rPr lang="en-CA" dirty="0"/>
              <a:t> </a:t>
            </a:r>
            <a:endParaRPr lang="en-US" dirty="0"/>
          </a:p>
        </p:txBody>
      </p:sp>
      <p:sp>
        <p:nvSpPr>
          <p:cNvPr id="5" name="Titre 1"/>
          <p:cNvSpPr txBox="1">
            <a:spLocks/>
          </p:cNvSpPr>
          <p:nvPr/>
        </p:nvSpPr>
        <p:spPr>
          <a:xfrm>
            <a:off x="2608778" y="3239290"/>
            <a:ext cx="7772400" cy="1362075"/>
          </a:xfrm>
          <a:prstGeom prst="rect">
            <a:avLst/>
          </a:prstGeom>
        </p:spPr>
        <p:txBody>
          <a:bodyPr vert="horz" lIns="91440" tIns="45720" rIns="91440" bIns="45720" rtlCol="0" anchor="t">
            <a:normAutofit/>
          </a:bodyPr>
          <a:lstStyle>
            <a:lvl1pPr marL="538163" indent="-538163" algn="l" defTabSz="914400" rtl="0" eaLnBrk="1" latinLnBrk="0" hangingPunct="1">
              <a:spcBef>
                <a:spcPct val="0"/>
              </a:spcBef>
              <a:buNone/>
              <a:tabLst>
                <a:tab pos="539750" algn="l"/>
              </a:tabLst>
              <a:defRPr sz="3200" b="1" kern="1200" cap="none">
                <a:solidFill>
                  <a:srgbClr val="0B2265"/>
                </a:solidFill>
                <a:latin typeface="Calibri" panose="020F0502020204030204" pitchFamily="34" charset="0"/>
                <a:ea typeface="+mj-ea"/>
                <a:cs typeface="Calibri" panose="020F0502020204030204" pitchFamily="34" charset="0"/>
              </a:defRPr>
            </a:lvl1pPr>
          </a:lstStyle>
          <a:p>
            <a:pPr marL="538163" marR="0" lvl="0" indent="-538163" algn="l" defTabSz="914400" rtl="0" eaLnBrk="1" fontAlgn="auto" latinLnBrk="0" hangingPunct="1">
              <a:lnSpc>
                <a:spcPct val="100000"/>
              </a:lnSpc>
              <a:spcBef>
                <a:spcPct val="0"/>
              </a:spcBef>
              <a:spcAft>
                <a:spcPts val="0"/>
              </a:spcAft>
              <a:buClrTx/>
              <a:buSzTx/>
              <a:buFontTx/>
              <a:buNone/>
              <a:tabLst>
                <a:tab pos="539750" algn="l"/>
              </a:tabLst>
              <a:defRPr/>
            </a:pPr>
            <a:r>
              <a:rPr lang="fr-CA" altLang="en-US" dirty="0"/>
              <a:t>Partie II: « </a:t>
            </a:r>
            <a:r>
              <a:rPr lang="fr-CA" altLang="en-US" dirty="0" err="1"/>
              <a:t>Big</a:t>
            </a:r>
            <a:r>
              <a:rPr lang="fr-CA" altLang="en-US" dirty="0"/>
              <a:t> Data », </a:t>
            </a:r>
            <a:r>
              <a:rPr kumimoji="0" lang="fr-CA" altLang="en-US" sz="3200" b="1" i="0" u="none" strike="noStrike" kern="1200" cap="none" spc="0" normalizeH="0" baseline="0" noProof="0" dirty="0">
                <a:ln>
                  <a:noFill/>
                </a:ln>
                <a:solidFill>
                  <a:srgbClr val="0B2265"/>
                </a:solidFill>
                <a:effectLst/>
                <a:uLnTx/>
                <a:uFillTx/>
                <a:latin typeface="Calibri" panose="020F0502020204030204" pitchFamily="34" charset="0"/>
                <a:ea typeface="+mj-ea"/>
                <a:cs typeface="Calibri" panose="020F0502020204030204" pitchFamily="34" charset="0"/>
              </a:rPr>
              <a:t>Profilage et publicité comportementale en ligne</a:t>
            </a:r>
          </a:p>
        </p:txBody>
      </p:sp>
    </p:spTree>
    <p:extLst>
      <p:ext uri="{BB962C8B-B14F-4D97-AF65-F5344CB8AC3E}">
        <p14:creationId xmlns:p14="http://schemas.microsoft.com/office/powerpoint/2010/main" val="7732164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CA" altLang="en-US" sz="2800" dirty="0">
                <a:solidFill>
                  <a:srgbClr val="002060"/>
                </a:solidFill>
              </a:rPr>
              <a:t>Qu’est-ce que la publicité comportementale?</a:t>
            </a:r>
            <a:endParaRPr lang="en-US" sz="2800" dirty="0">
              <a:solidFill>
                <a:srgbClr val="002060"/>
              </a:solidFill>
            </a:endParaRPr>
          </a:p>
        </p:txBody>
      </p:sp>
      <p:sp>
        <p:nvSpPr>
          <p:cNvPr id="3" name="Slide Number Placeholder 2"/>
          <p:cNvSpPr>
            <a:spLocks noGrp="1"/>
          </p:cNvSpPr>
          <p:nvPr>
            <p:ph type="sldNum" sz="quarter" idx="4"/>
          </p:nvPr>
        </p:nvSpPr>
        <p:spPr/>
        <p:txBody>
          <a:bodyPr/>
          <a:lstStyle/>
          <a:p>
            <a:fld id="{7ED523C7-19E8-B540-9857-8D49DD13762D}" type="slidenum">
              <a:rPr lang="en-CA" smtClean="0"/>
              <a:pPr/>
              <a:t>71</a:t>
            </a:fld>
            <a:endParaRPr lang="en-CA" dirty="0"/>
          </a:p>
        </p:txBody>
      </p:sp>
      <p:sp>
        <p:nvSpPr>
          <p:cNvPr id="4" name="Content Placeholder 3"/>
          <p:cNvSpPr>
            <a:spLocks noGrp="1"/>
          </p:cNvSpPr>
          <p:nvPr>
            <p:ph idx="1"/>
          </p:nvPr>
        </p:nvSpPr>
        <p:spPr/>
        <p:txBody>
          <a:bodyPr/>
          <a:lstStyle/>
          <a:p>
            <a:pPr lvl="0" defTabSz="914400">
              <a:spcBef>
                <a:spcPts val="0"/>
              </a:spcBef>
              <a:spcAft>
                <a:spcPts val="1200"/>
              </a:spcAft>
              <a:buClrTx/>
              <a:buSzTx/>
              <a:buFont typeface="Wingdings" charset="2"/>
              <a:buChar char="§"/>
            </a:pPr>
            <a:r>
              <a:rPr lang="fr-CA" altLang="en-US" dirty="0">
                <a:solidFill>
                  <a:srgbClr val="0B2265"/>
                </a:solidFill>
              </a:rPr>
              <a:t>La publicité comportementale consiste à </a:t>
            </a:r>
            <a:r>
              <a:rPr lang="fr-CA" altLang="en-US" b="1" dirty="0">
                <a:solidFill>
                  <a:srgbClr val="0B2265"/>
                </a:solidFill>
              </a:rPr>
              <a:t>effectuer le suivi des activités des consommateurs en ligne au fil du temps</a:t>
            </a:r>
            <a:r>
              <a:rPr lang="fr-CA" altLang="en-US" dirty="0">
                <a:solidFill>
                  <a:srgbClr val="0B2265"/>
                </a:solidFill>
              </a:rPr>
              <a:t>, afin de leur </a:t>
            </a:r>
            <a:r>
              <a:rPr lang="fr-CA" altLang="en-US" b="1" dirty="0">
                <a:solidFill>
                  <a:srgbClr val="0B2265"/>
                </a:solidFill>
              </a:rPr>
              <a:t>présenter des annonces ciblant leurs champs d’intérêt présumés</a:t>
            </a:r>
            <a:r>
              <a:rPr lang="fr-CA" altLang="en-US" dirty="0">
                <a:solidFill>
                  <a:srgbClr val="0B2265"/>
                </a:solidFill>
              </a:rPr>
              <a:t>.</a:t>
            </a:r>
          </a:p>
          <a:p>
            <a:pPr lvl="0" defTabSz="914400">
              <a:spcBef>
                <a:spcPts val="0"/>
              </a:spcBef>
              <a:spcAft>
                <a:spcPts val="1200"/>
              </a:spcAft>
              <a:buClrTx/>
              <a:buSzTx/>
              <a:buFont typeface="Wingdings" charset="2"/>
              <a:buChar char="§"/>
            </a:pPr>
            <a:endParaRPr lang="fr-CA" altLang="en-US" dirty="0">
              <a:solidFill>
                <a:srgbClr val="0B2265"/>
              </a:solidFill>
            </a:endParaRPr>
          </a:p>
          <a:p>
            <a:pPr lvl="0" defTabSz="914400">
              <a:spcBef>
                <a:spcPts val="0"/>
              </a:spcBef>
              <a:spcAft>
                <a:spcPts val="1200"/>
              </a:spcAft>
              <a:buClrTx/>
              <a:buSzTx/>
              <a:buFont typeface="Wingdings" charset="2"/>
              <a:buChar char="§"/>
            </a:pPr>
            <a:r>
              <a:rPr lang="fr-CA" altLang="en-US" dirty="0">
                <a:solidFill>
                  <a:srgbClr val="0B2265"/>
                </a:solidFill>
              </a:rPr>
              <a:t>Les annonceurs qui ont recours à la publicité comportementale utilisent les données provenant du suivi en ligne afin de créer des </a:t>
            </a:r>
            <a:r>
              <a:rPr lang="fr-CA" altLang="en-US" b="1" dirty="0">
                <a:solidFill>
                  <a:srgbClr val="0B2265"/>
                </a:solidFill>
              </a:rPr>
              <a:t>profils d’utilisateurs</a:t>
            </a:r>
            <a:r>
              <a:rPr lang="fr-CA" altLang="en-US" dirty="0">
                <a:solidFill>
                  <a:srgbClr val="0B2265"/>
                </a:solidFill>
              </a:rPr>
              <a:t>, de déterminer les catégories de champs d’intérêt des utilisateurs et de présenter à ces derniers des publicités fondées sur des données démographiques et des hypothèses concernant les champs d’intérêt. </a:t>
            </a:r>
          </a:p>
          <a:p>
            <a:pPr lvl="0" defTabSz="914400">
              <a:spcBef>
                <a:spcPts val="0"/>
              </a:spcBef>
              <a:spcAft>
                <a:spcPts val="1200"/>
              </a:spcAft>
              <a:buClrTx/>
              <a:buSzTx/>
              <a:buFont typeface="Wingdings" charset="2"/>
              <a:buChar char="§"/>
            </a:pPr>
            <a:endParaRPr lang="fr-CA" altLang="en-US" dirty="0">
              <a:solidFill>
                <a:srgbClr val="0B2265"/>
              </a:solidFill>
            </a:endParaRPr>
          </a:p>
          <a:p>
            <a:pPr lvl="0" defTabSz="914400">
              <a:spcBef>
                <a:spcPts val="0"/>
              </a:spcBef>
              <a:spcAft>
                <a:spcPts val="1200"/>
              </a:spcAft>
              <a:buClrTx/>
              <a:buSzTx/>
              <a:buFont typeface="Wingdings" charset="2"/>
              <a:buChar char="§"/>
            </a:pPr>
            <a:r>
              <a:rPr lang="fr-CA" altLang="en-US" dirty="0">
                <a:solidFill>
                  <a:srgbClr val="0B2265"/>
                </a:solidFill>
              </a:rPr>
              <a:t>D’un annonceur à l’autre, ces </a:t>
            </a:r>
            <a:r>
              <a:rPr lang="fr-CA" altLang="en-US" b="1" dirty="0">
                <a:solidFill>
                  <a:srgbClr val="0B2265"/>
                </a:solidFill>
              </a:rPr>
              <a:t>catégories de champs d’intérêt peuvent être générales ou très précises</a:t>
            </a:r>
            <a:r>
              <a:rPr lang="fr-CA" altLang="en-US" dirty="0">
                <a:solidFill>
                  <a:srgbClr val="0B2265"/>
                </a:solidFill>
              </a:rPr>
              <a:t>. L’annonceur utilise les catégories d’intérêts pour choisir et présenter des publicités étant définies comme pertinentes à ces catégories.</a:t>
            </a:r>
          </a:p>
          <a:p>
            <a:endParaRPr lang="en-US" dirty="0"/>
          </a:p>
        </p:txBody>
      </p:sp>
    </p:spTree>
    <p:extLst>
      <p:ext uri="{BB962C8B-B14F-4D97-AF65-F5344CB8AC3E}">
        <p14:creationId xmlns:p14="http://schemas.microsoft.com/office/powerpoint/2010/main" val="12529055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CA" altLang="en-US" sz="2800" dirty="0">
                <a:solidFill>
                  <a:srgbClr val="002060"/>
                </a:solidFill>
              </a:rPr>
              <a:t>Avantages de la publicité comportementale</a:t>
            </a:r>
            <a:endParaRPr lang="en-US" sz="2800" dirty="0">
              <a:solidFill>
                <a:srgbClr val="002060"/>
              </a:solidFill>
            </a:endParaRPr>
          </a:p>
        </p:txBody>
      </p:sp>
      <p:sp>
        <p:nvSpPr>
          <p:cNvPr id="3" name="Slide Number Placeholder 2"/>
          <p:cNvSpPr>
            <a:spLocks noGrp="1"/>
          </p:cNvSpPr>
          <p:nvPr>
            <p:ph type="sldNum" sz="quarter" idx="4"/>
          </p:nvPr>
        </p:nvSpPr>
        <p:spPr/>
        <p:txBody>
          <a:bodyPr/>
          <a:lstStyle/>
          <a:p>
            <a:fld id="{7ED523C7-19E8-B540-9857-8D49DD13762D}" type="slidenum">
              <a:rPr lang="en-CA" smtClean="0"/>
              <a:pPr/>
              <a:t>72</a:t>
            </a:fld>
            <a:endParaRPr lang="en-CA" dirty="0"/>
          </a:p>
        </p:txBody>
      </p:sp>
      <p:sp>
        <p:nvSpPr>
          <p:cNvPr id="4" name="Content Placeholder 3"/>
          <p:cNvSpPr>
            <a:spLocks noGrp="1"/>
          </p:cNvSpPr>
          <p:nvPr>
            <p:ph idx="1"/>
          </p:nvPr>
        </p:nvSpPr>
        <p:spPr/>
        <p:txBody>
          <a:bodyPr/>
          <a:lstStyle/>
          <a:p>
            <a:pPr lvl="0" defTabSz="914400">
              <a:spcBef>
                <a:spcPts val="0"/>
              </a:spcBef>
              <a:spcAft>
                <a:spcPts val="1000"/>
              </a:spcAft>
              <a:buClrTx/>
              <a:buSzTx/>
              <a:buFont typeface="Wingdings" charset="2"/>
              <a:buChar char="§"/>
            </a:pPr>
            <a:r>
              <a:rPr lang="fr-CA" altLang="en-US" dirty="0">
                <a:solidFill>
                  <a:srgbClr val="0B2265"/>
                </a:solidFill>
              </a:rPr>
              <a:t>Diffusion de contenu et service </a:t>
            </a:r>
            <a:r>
              <a:rPr lang="fr-CA" altLang="en-US" dirty="0">
                <a:solidFill>
                  <a:schemeClr val="accent5"/>
                </a:solidFill>
              </a:rPr>
              <a:t>gratuitement </a:t>
            </a:r>
            <a:r>
              <a:rPr lang="fr-CA" altLang="en-US" dirty="0">
                <a:solidFill>
                  <a:srgbClr val="0B2265"/>
                </a:solidFill>
              </a:rPr>
              <a:t>parce qu’elles obtiennent des revenus grâce à leurs annonces en ligne.</a:t>
            </a:r>
          </a:p>
          <a:p>
            <a:pPr lvl="0" defTabSz="914400">
              <a:spcBef>
                <a:spcPts val="0"/>
              </a:spcBef>
              <a:spcAft>
                <a:spcPts val="1000"/>
              </a:spcAft>
              <a:buClrTx/>
              <a:buSzTx/>
              <a:buFont typeface="Wingdings" charset="2"/>
              <a:buChar char="§"/>
            </a:pPr>
            <a:endParaRPr lang="fr-CA" altLang="en-US" dirty="0">
              <a:solidFill>
                <a:srgbClr val="0B2265"/>
              </a:solidFill>
            </a:endParaRPr>
          </a:p>
          <a:p>
            <a:pPr lvl="0" defTabSz="914400">
              <a:spcBef>
                <a:spcPts val="0"/>
              </a:spcBef>
              <a:spcAft>
                <a:spcPts val="1000"/>
              </a:spcAft>
              <a:buClrTx/>
              <a:buSzTx/>
              <a:buFont typeface="Wingdings" charset="2"/>
              <a:buChar char="§"/>
            </a:pPr>
            <a:r>
              <a:rPr lang="fr-CA" altLang="en-US" dirty="0">
                <a:solidFill>
                  <a:srgbClr val="0B2265"/>
                </a:solidFill>
              </a:rPr>
              <a:t>Recommandations de produits et de services et la </a:t>
            </a:r>
            <a:r>
              <a:rPr lang="fr-CA" altLang="en-US" dirty="0">
                <a:solidFill>
                  <a:schemeClr val="accent5"/>
                </a:solidFill>
              </a:rPr>
              <a:t>personnalisation</a:t>
            </a:r>
            <a:r>
              <a:rPr lang="fr-CA" altLang="en-US" dirty="0">
                <a:solidFill>
                  <a:srgbClr val="0B2265"/>
                </a:solidFill>
              </a:rPr>
              <a:t> de sites Web figurent parmi les autres bénéfices que peuvent récolter les utilisateurs.</a:t>
            </a:r>
          </a:p>
          <a:p>
            <a:pPr lvl="0" defTabSz="914400">
              <a:spcBef>
                <a:spcPts val="0"/>
              </a:spcBef>
              <a:spcAft>
                <a:spcPts val="1000"/>
              </a:spcAft>
              <a:buClrTx/>
              <a:buSzTx/>
              <a:buFont typeface="Wingdings" charset="2"/>
              <a:buChar char="§"/>
            </a:pPr>
            <a:endParaRPr lang="fr-CA" altLang="en-US" dirty="0">
              <a:solidFill>
                <a:srgbClr val="0B2265"/>
              </a:solidFill>
            </a:endParaRPr>
          </a:p>
          <a:p>
            <a:pPr lvl="0" defTabSz="914400">
              <a:spcBef>
                <a:spcPts val="0"/>
              </a:spcBef>
              <a:spcAft>
                <a:spcPts val="1000"/>
              </a:spcAft>
              <a:buClrTx/>
              <a:buSzTx/>
              <a:buFont typeface="Wingdings" charset="2"/>
              <a:buChar char="§"/>
            </a:pPr>
            <a:r>
              <a:rPr lang="fr-CA" altLang="en-US" dirty="0">
                <a:solidFill>
                  <a:srgbClr val="0B2265"/>
                </a:solidFill>
              </a:rPr>
              <a:t>Pour certains consommateurs : </a:t>
            </a:r>
            <a:r>
              <a:rPr lang="fr-CA" altLang="en-US" dirty="0">
                <a:solidFill>
                  <a:schemeClr val="accent5"/>
                </a:solidFill>
              </a:rPr>
              <a:t>préférence de recevoir des renseignements ciblés selon leurs champs d’intérêt</a:t>
            </a:r>
            <a:r>
              <a:rPr lang="fr-CA" altLang="en-US" dirty="0">
                <a:solidFill>
                  <a:srgbClr val="0B2265"/>
                </a:solidFill>
              </a:rPr>
              <a:t>, notamment de l’information relative à des produits et à des services qu’ils pourraient souhaiter acheter, ou la personnalisation de sites Web selon leurs goûts.</a:t>
            </a:r>
          </a:p>
          <a:p>
            <a:endParaRPr lang="en-US" dirty="0"/>
          </a:p>
        </p:txBody>
      </p:sp>
    </p:spTree>
    <p:extLst>
      <p:ext uri="{BB962C8B-B14F-4D97-AF65-F5344CB8AC3E}">
        <p14:creationId xmlns:p14="http://schemas.microsoft.com/office/powerpoint/2010/main" val="15067729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ltLang="en-US" sz="2800" dirty="0">
                <a:solidFill>
                  <a:srgbClr val="002060"/>
                </a:solidFill>
              </a:rPr>
              <a:t>Publicité comportementale et préoccupations des consommateurs</a:t>
            </a:r>
            <a:endParaRPr lang="en-US" sz="2800" dirty="0">
              <a:solidFill>
                <a:srgbClr val="002060"/>
              </a:solidFill>
            </a:endParaRPr>
          </a:p>
        </p:txBody>
      </p:sp>
      <p:sp>
        <p:nvSpPr>
          <p:cNvPr id="3" name="Slide Number Placeholder 2"/>
          <p:cNvSpPr>
            <a:spLocks noGrp="1"/>
          </p:cNvSpPr>
          <p:nvPr>
            <p:ph type="sldNum" sz="quarter" idx="4"/>
          </p:nvPr>
        </p:nvSpPr>
        <p:spPr/>
        <p:txBody>
          <a:bodyPr/>
          <a:lstStyle/>
          <a:p>
            <a:fld id="{7ED523C7-19E8-B540-9857-8D49DD13762D}" type="slidenum">
              <a:rPr lang="en-CA" smtClean="0"/>
              <a:pPr/>
              <a:t>73</a:t>
            </a:fld>
            <a:endParaRPr lang="en-CA" dirty="0"/>
          </a:p>
        </p:txBody>
      </p:sp>
      <p:sp>
        <p:nvSpPr>
          <p:cNvPr id="4" name="Content Placeholder 3"/>
          <p:cNvSpPr>
            <a:spLocks noGrp="1"/>
          </p:cNvSpPr>
          <p:nvPr>
            <p:ph idx="1"/>
          </p:nvPr>
        </p:nvSpPr>
        <p:spPr/>
        <p:txBody>
          <a:bodyPr/>
          <a:lstStyle/>
          <a:p>
            <a:pPr marL="342900" lvl="0" indent="-342900" defTabSz="914400">
              <a:lnSpc>
                <a:spcPct val="105000"/>
              </a:lnSpc>
              <a:spcBef>
                <a:spcPts val="0"/>
              </a:spcBef>
              <a:spcAft>
                <a:spcPts val="1000"/>
              </a:spcAft>
              <a:buClrTx/>
              <a:buSzTx/>
              <a:buFont typeface="Arial" pitchFamily="34" charset="0"/>
              <a:buChar char="•"/>
            </a:pPr>
            <a:r>
              <a:rPr lang="fr-CA" altLang="en-US" dirty="0">
                <a:solidFill>
                  <a:srgbClr val="0B2265"/>
                </a:solidFill>
              </a:rPr>
              <a:t>Un sondage réalisé en 2009 par le Centre pour la défense de l'intérêt public (CIPPIC) a révélé que près des trois quarts des répondants n’étaient </a:t>
            </a:r>
            <a:r>
              <a:rPr lang="fr-CA" altLang="en-US" b="1" dirty="0">
                <a:solidFill>
                  <a:srgbClr val="0B2265"/>
                </a:solidFill>
              </a:rPr>
              <a:t>pas à l’aise </a:t>
            </a:r>
            <a:r>
              <a:rPr lang="fr-CA" altLang="en-US" dirty="0">
                <a:solidFill>
                  <a:srgbClr val="0B2265"/>
                </a:solidFill>
              </a:rPr>
              <a:t>avec la publicité fondée sur le suivi. </a:t>
            </a:r>
          </a:p>
          <a:p>
            <a:pPr marL="742950" lvl="1" indent="-285750" defTabSz="914400">
              <a:lnSpc>
                <a:spcPct val="105000"/>
              </a:lnSpc>
              <a:spcBef>
                <a:spcPts val="0"/>
              </a:spcBef>
              <a:spcAft>
                <a:spcPts val="1000"/>
              </a:spcAft>
              <a:buClrTx/>
              <a:buSzTx/>
              <a:buFont typeface="Arial" pitchFamily="34" charset="0"/>
              <a:buChar char="•"/>
            </a:pPr>
            <a:r>
              <a:rPr lang="fr-CA" altLang="en-US" sz="2000" dirty="0">
                <a:solidFill>
                  <a:srgbClr val="0B2265"/>
                </a:solidFill>
              </a:rPr>
              <a:t>A « Do Not </a:t>
            </a:r>
            <a:r>
              <a:rPr lang="fr-CA" altLang="en-US" sz="2000" dirty="0" err="1">
                <a:solidFill>
                  <a:srgbClr val="0B2265"/>
                </a:solidFill>
              </a:rPr>
              <a:t>Track</a:t>
            </a:r>
            <a:r>
              <a:rPr lang="fr-CA" altLang="en-US" sz="2000" dirty="0">
                <a:solidFill>
                  <a:srgbClr val="0B2265"/>
                </a:solidFill>
              </a:rPr>
              <a:t> List » for Canada? Janet Lo. </a:t>
            </a:r>
          </a:p>
          <a:p>
            <a:pPr marL="342900" lvl="0" indent="-342900" defTabSz="914400">
              <a:lnSpc>
                <a:spcPct val="105000"/>
              </a:lnSpc>
              <a:spcBef>
                <a:spcPts val="0"/>
              </a:spcBef>
              <a:spcAft>
                <a:spcPts val="1000"/>
              </a:spcAft>
              <a:buClrTx/>
              <a:buSzTx/>
              <a:buFont typeface="Arial" pitchFamily="34" charset="0"/>
              <a:buChar char="•"/>
            </a:pPr>
            <a:r>
              <a:rPr lang="fr-CA" altLang="en-US" dirty="0">
                <a:solidFill>
                  <a:srgbClr val="0B2265"/>
                </a:solidFill>
              </a:rPr>
              <a:t>Étude réalisée pour le compte de l’Association canadienne de marketing : la moitié des Canadiens était plutôt </a:t>
            </a:r>
            <a:r>
              <a:rPr lang="fr-CA" altLang="en-US" b="1" dirty="0">
                <a:solidFill>
                  <a:srgbClr val="0B2265"/>
                </a:solidFill>
              </a:rPr>
              <a:t>mal à l’aise </a:t>
            </a:r>
            <a:r>
              <a:rPr lang="fr-CA" altLang="en-US" dirty="0">
                <a:solidFill>
                  <a:srgbClr val="0B2265"/>
                </a:solidFill>
              </a:rPr>
              <a:t>à l’idée que des spécialistes du marketing utilisent des renseignements sur la navigation pour leur présenter des publicités plus pertinentes. </a:t>
            </a:r>
          </a:p>
          <a:p>
            <a:pPr marL="342900" lvl="0" indent="-342900" defTabSz="914400">
              <a:lnSpc>
                <a:spcPct val="105000"/>
              </a:lnSpc>
              <a:spcBef>
                <a:spcPts val="0"/>
              </a:spcBef>
              <a:spcAft>
                <a:spcPts val="1000"/>
              </a:spcAft>
              <a:buClrTx/>
              <a:buSzTx/>
              <a:buFont typeface="Arial" pitchFamily="34" charset="0"/>
              <a:buChar char="•"/>
            </a:pPr>
            <a:r>
              <a:rPr lang="fr-CA" altLang="en-US" dirty="0">
                <a:solidFill>
                  <a:srgbClr val="0B2265"/>
                </a:solidFill>
              </a:rPr>
              <a:t>Le suivi réalisé pour la publicité comportementale se fait, la plupart du temps, à </a:t>
            </a:r>
            <a:r>
              <a:rPr lang="fr-CA" altLang="en-US" b="1" dirty="0">
                <a:solidFill>
                  <a:srgbClr val="0B2265"/>
                </a:solidFill>
              </a:rPr>
              <a:t>l’insu des utilisateurs</a:t>
            </a:r>
            <a:r>
              <a:rPr lang="fr-CA" altLang="en-US" dirty="0">
                <a:solidFill>
                  <a:srgbClr val="0B2265"/>
                </a:solidFill>
              </a:rPr>
              <a:t>.</a:t>
            </a:r>
          </a:p>
          <a:p>
            <a:pPr marL="342900" lvl="0" indent="-342900" defTabSz="914400">
              <a:lnSpc>
                <a:spcPct val="105000"/>
              </a:lnSpc>
              <a:spcBef>
                <a:spcPts val="0"/>
              </a:spcBef>
              <a:spcAft>
                <a:spcPts val="1000"/>
              </a:spcAft>
              <a:buClrTx/>
              <a:buSzTx/>
              <a:buFont typeface="Arial" pitchFamily="34" charset="0"/>
              <a:buChar char="•"/>
            </a:pPr>
            <a:r>
              <a:rPr lang="fr-CA" altLang="en-US" dirty="0">
                <a:solidFill>
                  <a:srgbClr val="0B2265"/>
                </a:solidFill>
              </a:rPr>
              <a:t>L’utilisation de </a:t>
            </a:r>
            <a:r>
              <a:rPr lang="fr-CA" altLang="en-US" b="1" dirty="0">
                <a:solidFill>
                  <a:srgbClr val="0B2265"/>
                </a:solidFill>
              </a:rPr>
              <a:t>données potentiellement inexactes </a:t>
            </a:r>
            <a:r>
              <a:rPr lang="fr-CA" altLang="en-US" dirty="0">
                <a:solidFill>
                  <a:srgbClr val="0B2265"/>
                </a:solidFill>
              </a:rPr>
              <a:t>influant sur l’expérience en ligne des utilisateurs constituent un autre risque lié au suivi en ligne. </a:t>
            </a:r>
          </a:p>
          <a:p>
            <a:endParaRPr lang="en-US" dirty="0"/>
          </a:p>
        </p:txBody>
      </p:sp>
    </p:spTree>
    <p:extLst>
      <p:ext uri="{BB962C8B-B14F-4D97-AF65-F5344CB8AC3E}">
        <p14:creationId xmlns:p14="http://schemas.microsoft.com/office/powerpoint/2010/main" val="12060069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7ED523C7-19E8-B540-9857-8D49DD13762D}" type="slidenum">
              <a:rPr lang="en-CA" smtClean="0"/>
              <a:pPr/>
              <a:t>74</a:t>
            </a:fld>
            <a:endParaRPr lang="en-CA" dirty="0"/>
          </a:p>
        </p:txBody>
      </p:sp>
      <p:pic>
        <p:nvPicPr>
          <p:cNvPr id="5" name="Image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8758362" cy="4706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Image 6"/>
          <p:cNvPicPr>
            <a:picLocks noChangeAspect="1"/>
          </p:cNvPicPr>
          <p:nvPr/>
        </p:nvPicPr>
        <p:blipFill rotWithShape="1">
          <a:blip r:embed="rId3">
            <a:extLst>
              <a:ext uri="{28A0092B-C50C-407E-A947-70E740481C1C}">
                <a14:useLocalDpi xmlns:a14="http://schemas.microsoft.com/office/drawing/2010/main" val="0"/>
              </a:ext>
            </a:extLst>
          </a:blip>
          <a:srcRect l="6029" t="14590" r="30023"/>
          <a:stretch/>
        </p:blipFill>
        <p:spPr bwMode="auto">
          <a:xfrm>
            <a:off x="8057322" y="2551901"/>
            <a:ext cx="4134678" cy="4295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465905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ltLang="en-US" sz="2800" dirty="0">
                <a:solidFill>
                  <a:srgbClr val="002060"/>
                </a:solidFill>
              </a:rPr>
              <a:t>CVPC : Lignes directrices, La protection de la vie privée et la publicité comportementale en ligne</a:t>
            </a:r>
            <a:endParaRPr lang="en-US" sz="2800" dirty="0">
              <a:solidFill>
                <a:srgbClr val="002060"/>
              </a:solidFill>
            </a:endParaRPr>
          </a:p>
        </p:txBody>
      </p:sp>
      <p:sp>
        <p:nvSpPr>
          <p:cNvPr id="3" name="Slide Number Placeholder 2"/>
          <p:cNvSpPr>
            <a:spLocks noGrp="1"/>
          </p:cNvSpPr>
          <p:nvPr>
            <p:ph type="sldNum" sz="quarter" idx="4"/>
          </p:nvPr>
        </p:nvSpPr>
        <p:spPr/>
        <p:txBody>
          <a:bodyPr/>
          <a:lstStyle/>
          <a:p>
            <a:fld id="{7ED523C7-19E8-B540-9857-8D49DD13762D}" type="slidenum">
              <a:rPr lang="en-CA" smtClean="0"/>
              <a:pPr/>
              <a:t>75</a:t>
            </a:fld>
            <a:endParaRPr lang="en-CA" dirty="0"/>
          </a:p>
        </p:txBody>
      </p:sp>
      <p:sp>
        <p:nvSpPr>
          <p:cNvPr id="4" name="Content Placeholder 3"/>
          <p:cNvSpPr>
            <a:spLocks noGrp="1"/>
          </p:cNvSpPr>
          <p:nvPr>
            <p:ph idx="1"/>
          </p:nvPr>
        </p:nvSpPr>
        <p:spPr/>
        <p:txBody>
          <a:bodyPr/>
          <a:lstStyle/>
          <a:p>
            <a:pPr marL="0" lvl="0" indent="0" defTabSz="914400">
              <a:spcBef>
                <a:spcPts val="0"/>
              </a:spcBef>
              <a:spcAft>
                <a:spcPts val="1200"/>
              </a:spcAft>
              <a:buClrTx/>
              <a:buSzTx/>
              <a:buNone/>
            </a:pPr>
            <a:r>
              <a:rPr lang="fr-CA" altLang="en-US" sz="2200" b="1" dirty="0">
                <a:solidFill>
                  <a:srgbClr val="0B2265"/>
                </a:solidFill>
              </a:rPr>
              <a:t>La LPRPDE et les renseignements personnels</a:t>
            </a:r>
          </a:p>
          <a:p>
            <a:pPr marL="742950" lvl="1" indent="-285750" defTabSz="914400">
              <a:spcBef>
                <a:spcPts val="0"/>
              </a:spcBef>
              <a:spcAft>
                <a:spcPts val="1200"/>
              </a:spcAft>
              <a:buClrTx/>
              <a:buSzTx/>
              <a:buFont typeface="Arial" pitchFamily="34" charset="0"/>
              <a:buChar char="•"/>
            </a:pPr>
            <a:r>
              <a:rPr lang="fr-CA" altLang="en-US" sz="1700" dirty="0">
                <a:solidFill>
                  <a:srgbClr val="0B2265"/>
                </a:solidFill>
              </a:rPr>
              <a:t>Dans la LPRPDE, on entend par renseignement personnel « tout renseignement concernant un individu identifiable ». </a:t>
            </a:r>
            <a:r>
              <a:rPr lang="fr-CA" altLang="en-US" sz="1700" b="1" dirty="0">
                <a:solidFill>
                  <a:srgbClr val="0B2265"/>
                </a:solidFill>
              </a:rPr>
              <a:t>Les renseignements concerneront un individu identifiable dans le cas où il est très possible qu</a:t>
            </a:r>
            <a:r>
              <a:rPr lang="fr-CA" altLang="ja-JP" sz="1700" b="1" dirty="0">
                <a:solidFill>
                  <a:srgbClr val="0B2265"/>
                </a:solidFill>
              </a:rPr>
              <a:t>’un individu puisse être identifié par l’utilisation de ces renseignements, seuls ou en combinaison avec d’autres renseignements disponibles</a:t>
            </a:r>
            <a:r>
              <a:rPr lang="fr-CA" altLang="ja-JP" sz="1700" dirty="0">
                <a:solidFill>
                  <a:srgbClr val="0B2265"/>
                </a:solidFill>
              </a:rPr>
              <a:t>.</a:t>
            </a:r>
          </a:p>
          <a:p>
            <a:pPr marL="742950" lvl="1" indent="-285750" defTabSz="914400">
              <a:spcBef>
                <a:spcPts val="0"/>
              </a:spcBef>
              <a:spcAft>
                <a:spcPts val="1200"/>
              </a:spcAft>
              <a:buClrTx/>
              <a:buSzTx/>
              <a:buFont typeface="Arial" pitchFamily="34" charset="0"/>
              <a:buChar char="•"/>
            </a:pPr>
            <a:r>
              <a:rPr lang="fr-CA" altLang="en-US" sz="1700" dirty="0">
                <a:solidFill>
                  <a:srgbClr val="0B2265"/>
                </a:solidFill>
              </a:rPr>
              <a:t>Un élément stratégique important de la publicité comportementale en ligne découle de la personnalisation des publicités selon l</a:t>
            </a:r>
            <a:r>
              <a:rPr lang="fr-CA" altLang="ja-JP" sz="1700" dirty="0">
                <a:solidFill>
                  <a:srgbClr val="0B2265"/>
                </a:solidFill>
              </a:rPr>
              <a:t>’activité de navigation sur Internet de la personne, ce qui comprend les habitudes d’achat et l’historique des recherches. </a:t>
            </a:r>
            <a:r>
              <a:rPr lang="fr-CA" altLang="ja-JP" sz="1700" b="1" dirty="0">
                <a:solidFill>
                  <a:schemeClr val="accent5"/>
                </a:solidFill>
              </a:rPr>
              <a:t>Compte tenu de la portée et de l’envergure des renseignements recueillis, des moyens puissants qui permettent de regrouper et d’analyser des données disparates et le caractère personnalisé de l’activité, il est raisonnable de penser qu’il y aura souvent une forte possibilité que les renseignements puissent être liés à une personne</a:t>
            </a:r>
            <a:r>
              <a:rPr lang="fr-CA" altLang="ja-JP" sz="1700" dirty="0">
                <a:solidFill>
                  <a:schemeClr val="accent5"/>
                </a:solidFill>
              </a:rPr>
              <a:t>.</a:t>
            </a:r>
          </a:p>
          <a:p>
            <a:pPr marL="742950" lvl="1" indent="-285750" defTabSz="914400">
              <a:spcBef>
                <a:spcPts val="0"/>
              </a:spcBef>
              <a:spcAft>
                <a:spcPts val="1200"/>
              </a:spcAft>
              <a:buClrTx/>
              <a:buSzTx/>
              <a:buFont typeface="Arial" pitchFamily="34" charset="0"/>
              <a:buChar char="•"/>
            </a:pPr>
            <a:r>
              <a:rPr lang="fr-CA" altLang="en-US" sz="1700" dirty="0">
                <a:solidFill>
                  <a:srgbClr val="0B2265"/>
                </a:solidFill>
              </a:rPr>
              <a:t>« À ce titre, nous considérerons que les renseignements touchés par le suivi et le ciblage en ligne dans le but d’offrir une publicité liée au suivi comportemental d’une </a:t>
            </a:r>
            <a:r>
              <a:rPr lang="fr-CA" altLang="en-US" sz="1700" b="1" dirty="0">
                <a:solidFill>
                  <a:srgbClr val="0B2265"/>
                </a:solidFill>
              </a:rPr>
              <a:t>personne seront habituellement considérés comme des renseignements personnels. </a:t>
            </a:r>
            <a:r>
              <a:rPr lang="fr-CA" altLang="en-US" sz="1700" dirty="0">
                <a:solidFill>
                  <a:srgbClr val="0B2265"/>
                </a:solidFill>
              </a:rPr>
              <a:t>»</a:t>
            </a:r>
          </a:p>
          <a:p>
            <a:endParaRPr lang="en-US" dirty="0"/>
          </a:p>
        </p:txBody>
      </p:sp>
    </p:spTree>
    <p:extLst>
      <p:ext uri="{BB962C8B-B14F-4D97-AF65-F5344CB8AC3E}">
        <p14:creationId xmlns:p14="http://schemas.microsoft.com/office/powerpoint/2010/main" val="9164913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ltLang="en-US" sz="2800" dirty="0"/>
              <a:t>CVPC : Lignes directrices, La protection de la vie privée et la publicité comportementale en ligne</a:t>
            </a:r>
            <a:endParaRPr lang="en-US" sz="2800" dirty="0"/>
          </a:p>
        </p:txBody>
      </p:sp>
      <p:sp>
        <p:nvSpPr>
          <p:cNvPr id="3" name="Slide Number Placeholder 2"/>
          <p:cNvSpPr>
            <a:spLocks noGrp="1"/>
          </p:cNvSpPr>
          <p:nvPr>
            <p:ph type="sldNum" sz="quarter" idx="4"/>
          </p:nvPr>
        </p:nvSpPr>
        <p:spPr/>
        <p:txBody>
          <a:bodyPr/>
          <a:lstStyle/>
          <a:p>
            <a:fld id="{7ED523C7-19E8-B540-9857-8D49DD13762D}" type="slidenum">
              <a:rPr lang="en-CA" smtClean="0"/>
              <a:pPr/>
              <a:t>76</a:t>
            </a:fld>
            <a:endParaRPr lang="en-CA" dirty="0"/>
          </a:p>
        </p:txBody>
      </p:sp>
      <p:sp>
        <p:nvSpPr>
          <p:cNvPr id="4" name="Content Placeholder 3"/>
          <p:cNvSpPr>
            <a:spLocks noGrp="1"/>
          </p:cNvSpPr>
          <p:nvPr>
            <p:ph idx="1"/>
          </p:nvPr>
        </p:nvSpPr>
        <p:spPr/>
        <p:txBody>
          <a:bodyPr/>
          <a:lstStyle/>
          <a:p>
            <a:pPr marL="0" lvl="0" indent="0" defTabSz="914400">
              <a:spcBef>
                <a:spcPts val="0"/>
              </a:spcBef>
              <a:spcAft>
                <a:spcPts val="1200"/>
              </a:spcAft>
              <a:buClrTx/>
              <a:buSzTx/>
              <a:buNone/>
            </a:pPr>
            <a:r>
              <a:rPr lang="fr-CA" altLang="en-US" sz="2400" b="1" dirty="0">
                <a:solidFill>
                  <a:srgbClr val="0B2265"/>
                </a:solidFill>
              </a:rPr>
              <a:t>La LPRPDE et le choix de l’utilisateur</a:t>
            </a:r>
          </a:p>
          <a:p>
            <a:pPr marL="742950" lvl="1" indent="-285750" defTabSz="914400">
              <a:spcBef>
                <a:spcPts val="0"/>
              </a:spcBef>
              <a:spcAft>
                <a:spcPts val="1200"/>
              </a:spcAft>
              <a:buClrTx/>
              <a:buSzTx/>
              <a:buFont typeface="Arial" pitchFamily="34" charset="0"/>
              <a:buChar char="•"/>
            </a:pPr>
            <a:r>
              <a:rPr lang="fr-CA" altLang="en-US" dirty="0">
                <a:solidFill>
                  <a:srgbClr val="0B2265"/>
                </a:solidFill>
              </a:rPr>
              <a:t>(…) Le </a:t>
            </a:r>
            <a:r>
              <a:rPr lang="fr-CA" altLang="en-US" b="1" dirty="0">
                <a:solidFill>
                  <a:srgbClr val="0B2265"/>
                </a:solidFill>
              </a:rPr>
              <a:t>consentement négatif </a:t>
            </a:r>
            <a:r>
              <a:rPr lang="fr-CA" altLang="en-US" dirty="0">
                <a:solidFill>
                  <a:srgbClr val="0B2265"/>
                </a:solidFill>
              </a:rPr>
              <a:t>pour la publicité comportementale en ligne pourrait être jugé raisonnable dans la mesure où : (suite)</a:t>
            </a:r>
          </a:p>
          <a:p>
            <a:pPr marL="1143000" lvl="2" indent="-228600" defTabSz="914400">
              <a:spcBef>
                <a:spcPts val="0"/>
              </a:spcBef>
              <a:spcAft>
                <a:spcPts val="1200"/>
              </a:spcAft>
              <a:buClrTx/>
              <a:buSzTx/>
              <a:buFont typeface="Arial" pitchFamily="34" charset="0"/>
              <a:buChar char="•"/>
            </a:pPr>
            <a:r>
              <a:rPr lang="fr-CA" altLang="en-US" sz="1800" i="0" dirty="0">
                <a:solidFill>
                  <a:srgbClr val="0B2265"/>
                </a:solidFill>
              </a:rPr>
              <a:t>les renseignements recueillis et utilisés sont limités, dans la mesure du possible, aux renseignements </a:t>
            </a:r>
            <a:r>
              <a:rPr lang="fr-CA" altLang="en-US" sz="1800" b="1" i="0" dirty="0">
                <a:solidFill>
                  <a:schemeClr val="accent5"/>
                </a:solidFill>
              </a:rPr>
              <a:t>non sensibles </a:t>
            </a:r>
            <a:r>
              <a:rPr lang="fr-CA" altLang="en-US" sz="1800" i="0" dirty="0">
                <a:solidFill>
                  <a:srgbClr val="0B2265"/>
                </a:solidFill>
              </a:rPr>
              <a:t>(éviter les renseignements sensibles comme les renseignements sur la condition médicale ou la santé);</a:t>
            </a:r>
          </a:p>
          <a:p>
            <a:pPr marL="1143000" lvl="2" indent="-228600" defTabSz="914400">
              <a:spcBef>
                <a:spcPts val="0"/>
              </a:spcBef>
              <a:spcAft>
                <a:spcPts val="1200"/>
              </a:spcAft>
              <a:buClrTx/>
              <a:buSzTx/>
              <a:buFont typeface="Arial" pitchFamily="34" charset="0"/>
              <a:buChar char="•"/>
            </a:pPr>
            <a:r>
              <a:rPr lang="fr-CA" altLang="en-US" sz="1800" i="0" dirty="0">
                <a:solidFill>
                  <a:srgbClr val="0B2265"/>
                </a:solidFill>
              </a:rPr>
              <a:t>les renseignements recueillis et utilisés sont détruits dans les plus brefs délais ou </a:t>
            </a:r>
            <a:r>
              <a:rPr lang="fr-CA" altLang="en-US" sz="1800" i="0" dirty="0" err="1">
                <a:solidFill>
                  <a:srgbClr val="0B2265"/>
                </a:solidFill>
              </a:rPr>
              <a:t>anonymisés</a:t>
            </a:r>
            <a:r>
              <a:rPr lang="fr-CA" altLang="en-US" sz="1800" i="0" dirty="0">
                <a:solidFill>
                  <a:srgbClr val="0B2265"/>
                </a:solidFill>
              </a:rPr>
              <a:t> efficacement.</a:t>
            </a:r>
          </a:p>
          <a:p>
            <a:endParaRPr lang="en-US" dirty="0"/>
          </a:p>
        </p:txBody>
      </p:sp>
    </p:spTree>
    <p:extLst>
      <p:ext uri="{BB962C8B-B14F-4D97-AF65-F5344CB8AC3E}">
        <p14:creationId xmlns:p14="http://schemas.microsoft.com/office/powerpoint/2010/main" val="17179577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ltLang="en-US" sz="2800" dirty="0">
                <a:solidFill>
                  <a:srgbClr val="002060"/>
                </a:solidFill>
              </a:rPr>
              <a:t>CVPC : Lignes directrices, La protection de la vie privée et la publicité comportementale en ligne</a:t>
            </a:r>
            <a:endParaRPr lang="en-US" sz="2800" dirty="0">
              <a:solidFill>
                <a:srgbClr val="002060"/>
              </a:solidFill>
            </a:endParaRPr>
          </a:p>
        </p:txBody>
      </p:sp>
      <p:sp>
        <p:nvSpPr>
          <p:cNvPr id="3" name="Slide Number Placeholder 2"/>
          <p:cNvSpPr>
            <a:spLocks noGrp="1"/>
          </p:cNvSpPr>
          <p:nvPr>
            <p:ph type="sldNum" sz="quarter" idx="4"/>
          </p:nvPr>
        </p:nvSpPr>
        <p:spPr/>
        <p:txBody>
          <a:bodyPr/>
          <a:lstStyle/>
          <a:p>
            <a:fld id="{7ED523C7-19E8-B540-9857-8D49DD13762D}" type="slidenum">
              <a:rPr lang="en-CA" smtClean="0"/>
              <a:pPr/>
              <a:t>77</a:t>
            </a:fld>
            <a:endParaRPr lang="en-CA" dirty="0"/>
          </a:p>
        </p:txBody>
      </p:sp>
      <p:sp>
        <p:nvSpPr>
          <p:cNvPr id="4" name="Content Placeholder 3"/>
          <p:cNvSpPr>
            <a:spLocks noGrp="1"/>
          </p:cNvSpPr>
          <p:nvPr>
            <p:ph idx="1"/>
          </p:nvPr>
        </p:nvSpPr>
        <p:spPr/>
        <p:txBody>
          <a:bodyPr/>
          <a:lstStyle/>
          <a:p>
            <a:pPr marL="0" lvl="0" indent="0" defTabSz="914400">
              <a:spcBef>
                <a:spcPts val="0"/>
              </a:spcBef>
              <a:spcAft>
                <a:spcPts val="1200"/>
              </a:spcAft>
              <a:buClrTx/>
              <a:buSzTx/>
              <a:buNone/>
            </a:pPr>
            <a:r>
              <a:rPr lang="fr-CA" altLang="en-US" sz="2400" b="1" dirty="0">
                <a:solidFill>
                  <a:srgbClr val="0B2265"/>
                </a:solidFill>
              </a:rPr>
              <a:t>Suivi des enfants</a:t>
            </a:r>
          </a:p>
          <a:p>
            <a:pPr marL="742950" lvl="1" indent="-285750" defTabSz="914400">
              <a:spcBef>
                <a:spcPts val="0"/>
              </a:spcBef>
              <a:spcAft>
                <a:spcPts val="1200"/>
              </a:spcAft>
              <a:buClrTx/>
              <a:buSzTx/>
              <a:buFont typeface="Arial" pitchFamily="34" charset="0"/>
              <a:buChar char="•"/>
            </a:pPr>
            <a:r>
              <a:rPr lang="fr-CA" altLang="en-US" dirty="0">
                <a:solidFill>
                  <a:srgbClr val="0B2265"/>
                </a:solidFill>
              </a:rPr>
              <a:t>La LPRPDE exige un consentement éclairé pour la collecte, l'utilisation et la communication de renseignements personnels. Il serait difficile d’obtenir le consentement éclairé d’un enfant à des fins de pratiques de publicité comportementale en ligne. </a:t>
            </a:r>
            <a:r>
              <a:rPr lang="fr-CA" altLang="en-US" b="1" dirty="0">
                <a:solidFill>
                  <a:srgbClr val="0B2265"/>
                </a:solidFill>
              </a:rPr>
              <a:t>Par conséquent, et comme pratique exemplaire, les organisations devraient éviter de suivre les enfants ou les sites Web destinés aux enfants</a:t>
            </a:r>
            <a:r>
              <a:rPr lang="fr-CA" altLang="en-US" dirty="0">
                <a:solidFill>
                  <a:srgbClr val="0B2265"/>
                </a:solidFill>
              </a:rPr>
              <a:t>.</a:t>
            </a:r>
          </a:p>
          <a:p>
            <a:endParaRPr lang="en-US" dirty="0"/>
          </a:p>
        </p:txBody>
      </p:sp>
    </p:spTree>
    <p:extLst>
      <p:ext uri="{BB962C8B-B14F-4D97-AF65-F5344CB8AC3E}">
        <p14:creationId xmlns:p14="http://schemas.microsoft.com/office/powerpoint/2010/main" val="7990602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7ED523C7-19E8-B540-9857-8D49DD13762D}" type="slidenum">
              <a:rPr lang="en-CA" smtClean="0"/>
              <a:pPr/>
              <a:t>78</a:t>
            </a:fld>
            <a:endParaRPr lang="en-CA" dirty="0"/>
          </a:p>
        </p:txBody>
      </p:sp>
      <p:pic>
        <p:nvPicPr>
          <p:cNvPr id="5" name="Picture 4"/>
          <p:cNvPicPr>
            <a:picLocks noChangeAspect="1"/>
          </p:cNvPicPr>
          <p:nvPr/>
        </p:nvPicPr>
        <p:blipFill>
          <a:blip r:embed="rId2"/>
          <a:stretch>
            <a:fillRect/>
          </a:stretch>
        </p:blipFill>
        <p:spPr>
          <a:xfrm>
            <a:off x="594733" y="7279"/>
            <a:ext cx="9797143" cy="6858000"/>
          </a:xfrm>
          <a:prstGeom prst="rect">
            <a:avLst/>
          </a:prstGeom>
        </p:spPr>
      </p:pic>
    </p:spTree>
    <p:extLst>
      <p:ext uri="{BB962C8B-B14F-4D97-AF65-F5344CB8AC3E}">
        <p14:creationId xmlns:p14="http://schemas.microsoft.com/office/powerpoint/2010/main" val="19053596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ltLang="en-US" sz="2800" dirty="0"/>
              <a:t>Autres initiatives de l’industrie</a:t>
            </a:r>
            <a:endParaRPr lang="en-US" sz="2800" dirty="0"/>
          </a:p>
        </p:txBody>
      </p:sp>
      <p:sp>
        <p:nvSpPr>
          <p:cNvPr id="3" name="Slide Number Placeholder 2"/>
          <p:cNvSpPr>
            <a:spLocks noGrp="1"/>
          </p:cNvSpPr>
          <p:nvPr>
            <p:ph type="sldNum" sz="quarter" idx="4"/>
          </p:nvPr>
        </p:nvSpPr>
        <p:spPr/>
        <p:txBody>
          <a:bodyPr/>
          <a:lstStyle/>
          <a:p>
            <a:fld id="{7ED523C7-19E8-B540-9857-8D49DD13762D}" type="slidenum">
              <a:rPr lang="en-CA" smtClean="0"/>
              <a:pPr/>
              <a:t>79</a:t>
            </a:fld>
            <a:endParaRPr lang="en-CA" dirty="0"/>
          </a:p>
        </p:txBody>
      </p:sp>
      <p:sp>
        <p:nvSpPr>
          <p:cNvPr id="4" name="Content Placeholder 3"/>
          <p:cNvSpPr>
            <a:spLocks noGrp="1"/>
          </p:cNvSpPr>
          <p:nvPr>
            <p:ph idx="1"/>
          </p:nvPr>
        </p:nvSpPr>
        <p:spPr/>
        <p:txBody>
          <a:bodyPr/>
          <a:lstStyle/>
          <a:p>
            <a:pPr marL="342900" lvl="0" indent="-342900" defTabSz="914400">
              <a:spcBef>
                <a:spcPts val="0"/>
              </a:spcBef>
              <a:spcAft>
                <a:spcPts val="1200"/>
              </a:spcAft>
              <a:buClrTx/>
              <a:buSzTx/>
              <a:buFont typeface="Arial" pitchFamily="34" charset="0"/>
              <a:buChar char="•"/>
            </a:pPr>
            <a:r>
              <a:rPr lang="fr-CA" altLang="en-US" sz="2400" b="1" dirty="0">
                <a:solidFill>
                  <a:srgbClr val="0B2265"/>
                </a:solidFill>
              </a:rPr>
              <a:t>Bureau de la publicité interactive du Canada </a:t>
            </a:r>
            <a:r>
              <a:rPr lang="fr-CA" altLang="en-US" sz="2400" dirty="0">
                <a:solidFill>
                  <a:srgbClr val="0B2265"/>
                </a:solidFill>
              </a:rPr>
              <a:t>a récemment publié son </a:t>
            </a:r>
            <a:r>
              <a:rPr lang="fr-CA" altLang="en-US" sz="2400" i="1" dirty="0">
                <a:solidFill>
                  <a:srgbClr val="0B2265"/>
                </a:solidFill>
              </a:rPr>
              <a:t>Cadre d’autoréglementation pour la publicité comportementale en ligne</a:t>
            </a:r>
            <a:r>
              <a:rPr lang="fr-CA" altLang="en-US" sz="2400" dirty="0">
                <a:solidFill>
                  <a:srgbClr val="0B2265"/>
                </a:solidFill>
              </a:rPr>
              <a:t>. (Cette initiative permet d’obtenir un avis (texte ou icône) et l’accès en un seul clic à l’option de refus de la publicité comportementale en ligne.)</a:t>
            </a:r>
          </a:p>
          <a:p>
            <a:pPr marL="342900" lvl="0" indent="-342900" defTabSz="914400">
              <a:spcBef>
                <a:spcPts val="0"/>
              </a:spcBef>
              <a:spcAft>
                <a:spcPts val="1200"/>
              </a:spcAft>
              <a:buClrTx/>
              <a:buSzTx/>
              <a:buFont typeface="Arial" pitchFamily="34" charset="0"/>
              <a:buChar char="•"/>
            </a:pPr>
            <a:r>
              <a:rPr lang="fr-CA" altLang="en-US" sz="2400" dirty="0">
                <a:solidFill>
                  <a:srgbClr val="0B2265"/>
                </a:solidFill>
              </a:rPr>
              <a:t>Code du NAI </a:t>
            </a:r>
          </a:p>
          <a:p>
            <a:endParaRPr lang="en-US" dirty="0"/>
          </a:p>
        </p:txBody>
      </p:sp>
      <p:pic>
        <p:nvPicPr>
          <p:cNvPr id="5" name="Imag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09009" y="3990044"/>
            <a:ext cx="3960440" cy="1719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906123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Au Canada…</a:t>
            </a:r>
          </a:p>
        </p:txBody>
      </p:sp>
      <p:sp>
        <p:nvSpPr>
          <p:cNvPr id="3" name="Espace réservé du numéro de diapositive 2"/>
          <p:cNvSpPr>
            <a:spLocks noGrp="1"/>
          </p:cNvSpPr>
          <p:nvPr>
            <p:ph type="sldNum" sz="quarter" idx="4"/>
          </p:nvPr>
        </p:nvSpPr>
        <p:spPr/>
        <p:txBody>
          <a:bodyPr/>
          <a:lstStyle/>
          <a:p>
            <a:fld id="{7ED523C7-19E8-B540-9857-8D49DD13762D}" type="slidenum">
              <a:rPr lang="en-CA" smtClean="0"/>
              <a:pPr/>
              <a:t>8</a:t>
            </a:fld>
            <a:endParaRPr lang="en-CA" dirty="0"/>
          </a:p>
        </p:txBody>
      </p:sp>
      <p:sp>
        <p:nvSpPr>
          <p:cNvPr id="4" name="Espace réservé du contenu 3"/>
          <p:cNvSpPr>
            <a:spLocks noGrp="1"/>
          </p:cNvSpPr>
          <p:nvPr>
            <p:ph idx="1"/>
          </p:nvPr>
        </p:nvSpPr>
        <p:spPr>
          <a:xfrm>
            <a:off x="581192" y="2130640"/>
            <a:ext cx="11016074" cy="4143159"/>
          </a:xfrm>
        </p:spPr>
        <p:txBody>
          <a:bodyPr/>
          <a:lstStyle/>
          <a:p>
            <a:pPr marL="342900" lvl="0" indent="-342900" defTabSz="914400">
              <a:spcBef>
                <a:spcPts val="0"/>
              </a:spcBef>
              <a:spcAft>
                <a:spcPts val="1200"/>
              </a:spcAft>
              <a:buClrTx/>
              <a:buSzTx/>
              <a:buFont typeface="Arial" pitchFamily="34" charset="0"/>
              <a:buChar char="•"/>
            </a:pPr>
            <a:r>
              <a:rPr lang="fr-CA" altLang="en-US" sz="2400" b="1" dirty="0">
                <a:solidFill>
                  <a:srgbClr val="0B2265"/>
                </a:solidFill>
              </a:rPr>
              <a:t>La politique canadienne en matière de spam (Industrie Canada)  </a:t>
            </a:r>
          </a:p>
          <a:p>
            <a:pPr marL="742950" lvl="1" indent="-285750" defTabSz="914400">
              <a:spcBef>
                <a:spcPts val="0"/>
              </a:spcBef>
              <a:spcAft>
                <a:spcPts val="1200"/>
              </a:spcAft>
              <a:buClrTx/>
              <a:buSzTx/>
              <a:buFont typeface="Arial" pitchFamily="34" charset="0"/>
              <a:buChar char="•"/>
            </a:pPr>
            <a:r>
              <a:rPr lang="fr-CA" altLang="en-US" sz="2000" dirty="0">
                <a:solidFill>
                  <a:srgbClr val="0B2265"/>
                </a:solidFill>
              </a:rPr>
              <a:t>Groupe commerce-électronique, 1999</a:t>
            </a:r>
          </a:p>
          <a:p>
            <a:pPr marL="742950" lvl="1" indent="-285750" defTabSz="914400">
              <a:spcBef>
                <a:spcPts val="0"/>
              </a:spcBef>
              <a:spcAft>
                <a:spcPts val="1200"/>
              </a:spcAft>
              <a:buClrTx/>
              <a:buSzTx/>
              <a:buFont typeface="Arial" pitchFamily="34" charset="0"/>
              <a:buChar char="•"/>
            </a:pPr>
            <a:r>
              <a:rPr lang="fr-CA" altLang="en-US" sz="2000" dirty="0">
                <a:solidFill>
                  <a:srgbClr val="0B2265"/>
                </a:solidFill>
              </a:rPr>
              <a:t>E-mail marketing : Consumer </a:t>
            </a:r>
            <a:r>
              <a:rPr lang="fr-CA" altLang="en-US" sz="2000" dirty="0" err="1">
                <a:solidFill>
                  <a:srgbClr val="0B2265"/>
                </a:solidFill>
              </a:rPr>
              <a:t>Choices</a:t>
            </a:r>
            <a:r>
              <a:rPr lang="fr-CA" altLang="en-US" sz="2000" dirty="0">
                <a:solidFill>
                  <a:srgbClr val="0B2265"/>
                </a:solidFill>
              </a:rPr>
              <a:t> and Business </a:t>
            </a:r>
            <a:r>
              <a:rPr lang="fr-CA" altLang="en-US" sz="2000" dirty="0" err="1">
                <a:solidFill>
                  <a:srgbClr val="0B2265"/>
                </a:solidFill>
              </a:rPr>
              <a:t>Opportunities</a:t>
            </a:r>
            <a:r>
              <a:rPr lang="fr-CA" altLang="en-US" sz="2000" dirty="0">
                <a:solidFill>
                  <a:srgbClr val="0B2265"/>
                </a:solidFill>
              </a:rPr>
              <a:t>, 2003</a:t>
            </a:r>
          </a:p>
          <a:p>
            <a:pPr marL="742950" lvl="1" indent="-285750" defTabSz="914400">
              <a:spcBef>
                <a:spcPts val="0"/>
              </a:spcBef>
              <a:spcAft>
                <a:spcPts val="1200"/>
              </a:spcAft>
              <a:buClrTx/>
              <a:buSzTx/>
              <a:buFont typeface="Arial" pitchFamily="34" charset="0"/>
              <a:buChar char="•"/>
            </a:pPr>
            <a:r>
              <a:rPr lang="fr-CA" altLang="en-US" sz="2000" dirty="0">
                <a:solidFill>
                  <a:srgbClr val="0B2265"/>
                </a:solidFill>
              </a:rPr>
              <a:t>Canadian Code of Practice for Consumer Protection in e-commerce, 2003</a:t>
            </a:r>
          </a:p>
          <a:p>
            <a:pPr marL="742950" lvl="1" indent="-285750" defTabSz="914400">
              <a:spcBef>
                <a:spcPts val="0"/>
              </a:spcBef>
              <a:spcAft>
                <a:spcPts val="1200"/>
              </a:spcAft>
              <a:buClrTx/>
              <a:buSzTx/>
              <a:buFont typeface="Arial" pitchFamily="34" charset="0"/>
              <a:buChar char="•"/>
            </a:pPr>
            <a:r>
              <a:rPr lang="fr-CA" altLang="en-US" sz="2000" dirty="0">
                <a:solidFill>
                  <a:srgbClr val="0B2265"/>
                </a:solidFill>
              </a:rPr>
              <a:t>Anti-Spam Action Plan, 2004</a:t>
            </a:r>
          </a:p>
          <a:p>
            <a:pPr marL="742950" lvl="1" indent="-285750" defTabSz="914400">
              <a:spcBef>
                <a:spcPts val="0"/>
              </a:spcBef>
              <a:spcAft>
                <a:spcPts val="1200"/>
              </a:spcAft>
              <a:buClrTx/>
              <a:buSzTx/>
              <a:buFont typeface="Arial" pitchFamily="34" charset="0"/>
              <a:buChar char="•"/>
            </a:pPr>
            <a:r>
              <a:rPr lang="fr-CA" altLang="en-US" sz="2000" dirty="0">
                <a:solidFill>
                  <a:srgbClr val="0B2265"/>
                </a:solidFill>
              </a:rPr>
              <a:t>« </a:t>
            </a:r>
            <a:r>
              <a:rPr lang="fr-CA" altLang="en-US" sz="2000" dirty="0" err="1">
                <a:solidFill>
                  <a:srgbClr val="0B2265"/>
                </a:solidFill>
              </a:rPr>
              <a:t>Stopping</a:t>
            </a:r>
            <a:r>
              <a:rPr lang="fr-CA" altLang="en-US" sz="2000" dirty="0">
                <a:solidFill>
                  <a:srgbClr val="0B2265"/>
                </a:solidFill>
              </a:rPr>
              <a:t> Spam, </a:t>
            </a:r>
            <a:r>
              <a:rPr lang="fr-CA" altLang="en-US" sz="2000" dirty="0" err="1">
                <a:solidFill>
                  <a:srgbClr val="0B2265"/>
                </a:solidFill>
              </a:rPr>
              <a:t>creating</a:t>
            </a:r>
            <a:r>
              <a:rPr lang="fr-CA" altLang="en-US" sz="2000" dirty="0">
                <a:solidFill>
                  <a:srgbClr val="0B2265"/>
                </a:solidFill>
              </a:rPr>
              <a:t> a </a:t>
            </a:r>
            <a:r>
              <a:rPr lang="fr-CA" altLang="en-US" sz="2000" dirty="0" err="1">
                <a:solidFill>
                  <a:srgbClr val="0B2265"/>
                </a:solidFill>
              </a:rPr>
              <a:t>stronger</a:t>
            </a:r>
            <a:r>
              <a:rPr lang="fr-CA" altLang="en-US" sz="2000" dirty="0">
                <a:solidFill>
                  <a:srgbClr val="0B2265"/>
                </a:solidFill>
              </a:rPr>
              <a:t>, </a:t>
            </a:r>
            <a:r>
              <a:rPr lang="fr-CA" altLang="en-US" sz="2000" dirty="0" err="1">
                <a:solidFill>
                  <a:srgbClr val="0B2265"/>
                </a:solidFill>
              </a:rPr>
              <a:t>safer</a:t>
            </a:r>
            <a:r>
              <a:rPr lang="fr-CA" altLang="en-US" sz="2000" dirty="0">
                <a:solidFill>
                  <a:srgbClr val="0B2265"/>
                </a:solidFill>
              </a:rPr>
              <a:t> Internet »(</a:t>
            </a:r>
            <a:r>
              <a:rPr lang="fr-CA" altLang="en-US" sz="2000" dirty="0" err="1">
                <a:solidFill>
                  <a:srgbClr val="0B2265"/>
                </a:solidFill>
              </a:rPr>
              <a:t>Task</a:t>
            </a:r>
            <a:r>
              <a:rPr lang="fr-CA" altLang="en-US" sz="2000" dirty="0">
                <a:solidFill>
                  <a:srgbClr val="0B2265"/>
                </a:solidFill>
              </a:rPr>
              <a:t> Force on Spam), mai 2005</a:t>
            </a:r>
          </a:p>
          <a:p>
            <a:endParaRPr lang="fr-CA" sz="2400" dirty="0"/>
          </a:p>
        </p:txBody>
      </p:sp>
    </p:spTree>
    <p:extLst>
      <p:ext uri="{BB962C8B-B14F-4D97-AF65-F5344CB8AC3E}">
        <p14:creationId xmlns:p14="http://schemas.microsoft.com/office/powerpoint/2010/main" val="26988961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algn="ctr"/>
            <a:r>
              <a:rPr lang="fr-FR" sz="2800" dirty="0"/>
              <a:t>Qu’est-ce que l’on entend par </a:t>
            </a:r>
            <a:br>
              <a:rPr lang="fr-FR" sz="2800" dirty="0"/>
            </a:br>
            <a:r>
              <a:rPr lang="fr-FR" sz="2800" dirty="0"/>
              <a:t>« Données massives » (</a:t>
            </a:r>
            <a:r>
              <a:rPr lang="fr-CA" sz="2800" dirty="0" err="1"/>
              <a:t>Big</a:t>
            </a:r>
            <a:r>
              <a:rPr lang="fr-CA" sz="2800" dirty="0"/>
              <a:t> Data</a:t>
            </a:r>
            <a:r>
              <a:rPr lang="fr-FR" sz="2800" dirty="0"/>
              <a:t>)?</a:t>
            </a:r>
          </a:p>
        </p:txBody>
      </p:sp>
      <p:sp>
        <p:nvSpPr>
          <p:cNvPr id="4" name="Slide Number Placeholder 3"/>
          <p:cNvSpPr>
            <a:spLocks noGrp="1"/>
          </p:cNvSpPr>
          <p:nvPr>
            <p:ph type="sldNum" sz="quarter" idx="4"/>
          </p:nvPr>
        </p:nvSpPr>
        <p:spPr/>
        <p:txBody>
          <a:bodyPr/>
          <a:lstStyle/>
          <a:p>
            <a:fld id="{5DDB9D3B-7DDA-48A1-AF95-6962E2BEB035}" type="slidenum">
              <a:rPr lang="en-US" smtClean="0"/>
              <a:pPr/>
              <a:t>80</a:t>
            </a:fld>
            <a:endParaRPr lang="en-US" dirty="0"/>
          </a:p>
        </p:txBody>
      </p:sp>
      <p:sp>
        <p:nvSpPr>
          <p:cNvPr id="6" name="Content Placeholder 5"/>
          <p:cNvSpPr>
            <a:spLocks noGrp="1"/>
          </p:cNvSpPr>
          <p:nvPr>
            <p:ph idx="1"/>
          </p:nvPr>
        </p:nvSpPr>
        <p:spPr>
          <a:xfrm>
            <a:off x="581192" y="1566856"/>
            <a:ext cx="8991433" cy="4706944"/>
          </a:xfrm>
        </p:spPr>
        <p:txBody>
          <a:bodyPr/>
          <a:lstStyle/>
          <a:p>
            <a:pPr marL="457200" lvl="1" indent="0" algn="ctr">
              <a:buClr>
                <a:srgbClr val="C03E34"/>
              </a:buClr>
              <a:buNone/>
            </a:pPr>
            <a:endParaRPr lang="fr-FR" dirty="0">
              <a:ea typeface="Verdana" pitchFamily="34" charset="0"/>
            </a:endParaRPr>
          </a:p>
          <a:p>
            <a:pPr marL="457200" lvl="1" indent="0" algn="ctr">
              <a:buClr>
                <a:srgbClr val="C03E34"/>
              </a:buClr>
              <a:buNone/>
            </a:pPr>
            <a:endParaRPr lang="fr-FR" dirty="0">
              <a:ea typeface="Verdana" pitchFamily="34" charset="0"/>
            </a:endParaRPr>
          </a:p>
          <a:p>
            <a:pPr marL="457200" lvl="1" indent="0" algn="ctr">
              <a:buClr>
                <a:srgbClr val="C03E34"/>
              </a:buClr>
              <a:buNone/>
            </a:pPr>
            <a:r>
              <a:rPr lang="fr-FR" sz="2400" dirty="0">
                <a:solidFill>
                  <a:srgbClr val="002C5F"/>
                </a:solidFill>
                <a:ea typeface="Verdana" pitchFamily="34" charset="0"/>
              </a:rPr>
              <a:t>Un plus grand volume d’information + technologies</a:t>
            </a:r>
            <a:br>
              <a:rPr lang="fr-FR" sz="2400" dirty="0">
                <a:solidFill>
                  <a:srgbClr val="002C5F"/>
                </a:solidFill>
                <a:ea typeface="Verdana" pitchFamily="34" charset="0"/>
              </a:rPr>
            </a:br>
            <a:r>
              <a:rPr lang="fr-FR" sz="2400" dirty="0">
                <a:solidFill>
                  <a:srgbClr val="002C5F"/>
                </a:solidFill>
                <a:ea typeface="Verdana" pitchFamily="34" charset="0"/>
              </a:rPr>
              <a:t>plus complexes et sophistiquées</a:t>
            </a:r>
          </a:p>
          <a:p>
            <a:pPr marL="457200" lvl="1" indent="0" algn="ctr">
              <a:spcBef>
                <a:spcPts val="1200"/>
              </a:spcBef>
              <a:buClr>
                <a:srgbClr val="C03E34"/>
              </a:buClr>
              <a:buNone/>
            </a:pPr>
            <a:r>
              <a:rPr lang="fr-FR" sz="2400" dirty="0">
                <a:solidFill>
                  <a:srgbClr val="002C5F"/>
                </a:solidFill>
                <a:ea typeface="Verdana" pitchFamily="34" charset="0"/>
              </a:rPr>
              <a:t>= </a:t>
            </a:r>
          </a:p>
          <a:p>
            <a:pPr marL="457200" lvl="1" indent="0" algn="ctr">
              <a:buClr>
                <a:srgbClr val="C03E34"/>
              </a:buClr>
              <a:buNone/>
            </a:pPr>
            <a:r>
              <a:rPr lang="fr-FR" sz="2400" b="1" dirty="0">
                <a:solidFill>
                  <a:schemeClr val="accent5"/>
                </a:solidFill>
                <a:ea typeface="Verdana" pitchFamily="34" charset="0"/>
              </a:rPr>
              <a:t>Connaissances accrues</a:t>
            </a:r>
            <a:r>
              <a:rPr lang="fr-FR" sz="2400" dirty="0">
                <a:solidFill>
                  <a:schemeClr val="accent5"/>
                </a:solidFill>
                <a:ea typeface="Verdana" pitchFamily="34" charset="0"/>
              </a:rPr>
              <a:t> et </a:t>
            </a:r>
            <a:r>
              <a:rPr lang="fr-FR" sz="2400" b="1" dirty="0">
                <a:solidFill>
                  <a:schemeClr val="accent5"/>
                </a:solidFill>
                <a:ea typeface="Verdana" pitchFamily="34" charset="0"/>
              </a:rPr>
              <a:t>plus d’opportunités d’affaires</a:t>
            </a:r>
            <a:r>
              <a:rPr lang="fr-FR" sz="2400" dirty="0">
                <a:solidFill>
                  <a:schemeClr val="accent5"/>
                </a:solidFill>
                <a:ea typeface="Verdana" pitchFamily="34" charset="0"/>
              </a:rPr>
              <a:t> et </a:t>
            </a:r>
            <a:br>
              <a:rPr lang="fr-FR" sz="2400" dirty="0">
                <a:solidFill>
                  <a:schemeClr val="accent5"/>
                </a:solidFill>
                <a:ea typeface="Verdana" pitchFamily="34" charset="0"/>
              </a:rPr>
            </a:br>
            <a:r>
              <a:rPr lang="fr-FR" sz="2400" b="1" dirty="0">
                <a:solidFill>
                  <a:schemeClr val="accent5"/>
                </a:solidFill>
                <a:ea typeface="Verdana" pitchFamily="34" charset="0"/>
              </a:rPr>
              <a:t>d’inquiétudes en matière de vie privée</a:t>
            </a:r>
          </a:p>
        </p:txBody>
      </p:sp>
    </p:spTree>
    <p:extLst>
      <p:ext uri="{BB962C8B-B14F-4D97-AF65-F5344CB8AC3E}">
        <p14:creationId xmlns:p14="http://schemas.microsoft.com/office/powerpoint/2010/main" val="17063034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type="body" sz="quarter" idx="11"/>
          </p:nvPr>
        </p:nvSpPr>
        <p:spPr>
          <a:xfrm>
            <a:off x="1152939" y="3167270"/>
            <a:ext cx="8794962" cy="2943990"/>
          </a:xfrm>
        </p:spPr>
        <p:txBody>
          <a:bodyPr/>
          <a:lstStyle/>
          <a:p>
            <a:pPr marL="0" indent="0" algn="ctr">
              <a:buNone/>
            </a:pPr>
            <a:r>
              <a:rPr lang="fr-FR" sz="2800" b="0" dirty="0"/>
              <a:t>Le défi des «  </a:t>
            </a:r>
            <a:r>
              <a:rPr lang="fr-CA" sz="2800" b="0" dirty="0" err="1"/>
              <a:t>Big</a:t>
            </a:r>
            <a:r>
              <a:rPr lang="fr-CA" sz="2800" b="0" dirty="0"/>
              <a:t> Data</a:t>
            </a:r>
            <a:r>
              <a:rPr lang="fr-FR" sz="2800" b="0" dirty="0"/>
              <a:t> » : </a:t>
            </a:r>
            <a:r>
              <a:rPr lang="fr-FR" sz="2800" dirty="0">
                <a:solidFill>
                  <a:schemeClr val="accent2"/>
                </a:solidFill>
              </a:rPr>
              <a:t>cas d’études</a:t>
            </a:r>
            <a:endParaRPr lang="en-CA" sz="2800" dirty="0">
              <a:solidFill>
                <a:schemeClr val="accent2"/>
              </a:solidFill>
            </a:endParaRPr>
          </a:p>
        </p:txBody>
      </p:sp>
      <p:sp>
        <p:nvSpPr>
          <p:cNvPr id="4" name="Espace réservé du numéro de diapositive 3"/>
          <p:cNvSpPr>
            <a:spLocks noGrp="1"/>
          </p:cNvSpPr>
          <p:nvPr>
            <p:ph type="sldNum" sz="quarter" idx="4"/>
          </p:nvPr>
        </p:nvSpPr>
        <p:spPr/>
        <p:txBody>
          <a:bodyPr/>
          <a:lstStyle/>
          <a:p>
            <a:fld id="{46A850B7-CDA7-4158-82D7-C46F301BCB46}" type="slidenum">
              <a:rPr lang="en-US" smtClean="0"/>
              <a:pPr/>
              <a:t>81</a:t>
            </a:fld>
            <a:endParaRPr lang="en-US"/>
          </a:p>
        </p:txBody>
      </p:sp>
    </p:spTree>
    <p:extLst>
      <p:ext uri="{BB962C8B-B14F-4D97-AF65-F5344CB8AC3E}">
        <p14:creationId xmlns:p14="http://schemas.microsoft.com/office/powerpoint/2010/main" val="18012426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4"/>
          </p:nvPr>
        </p:nvSpPr>
        <p:spPr/>
        <p:txBody>
          <a:bodyPr/>
          <a:lstStyle/>
          <a:p>
            <a:fld id="{46A850B7-CDA7-4158-82D7-C46F301BCB46}" type="slidenum">
              <a:rPr lang="en-US" smtClean="0"/>
              <a:pPr/>
              <a:t>82</a:t>
            </a:fld>
            <a:endParaRPr lang="en-US"/>
          </a:p>
        </p:txBody>
      </p:sp>
      <p:pic>
        <p:nvPicPr>
          <p:cNvPr id="6" name="Image 5"/>
          <p:cNvPicPr>
            <a:picLocks noChangeAspect="1"/>
          </p:cNvPicPr>
          <p:nvPr/>
        </p:nvPicPr>
        <p:blipFill>
          <a:blip r:embed="rId3" cstate="print"/>
          <a:stretch>
            <a:fillRect/>
          </a:stretch>
        </p:blipFill>
        <p:spPr>
          <a:xfrm>
            <a:off x="2855640" y="1412776"/>
            <a:ext cx="6552729" cy="5367661"/>
          </a:xfrm>
          <a:prstGeom prst="rect">
            <a:avLst/>
          </a:prstGeom>
        </p:spPr>
      </p:pic>
    </p:spTree>
    <p:extLst>
      <p:ext uri="{BB962C8B-B14F-4D97-AF65-F5344CB8AC3E}">
        <p14:creationId xmlns:p14="http://schemas.microsoft.com/office/powerpoint/2010/main" val="4078602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err="1"/>
              <a:t>Cas</a:t>
            </a:r>
            <a:r>
              <a:rPr lang="en-US" sz="2800" dirty="0"/>
              <a:t> </a:t>
            </a:r>
            <a:r>
              <a:rPr lang="en-US" sz="2800" dirty="0" err="1"/>
              <a:t>d’étude</a:t>
            </a:r>
            <a:r>
              <a:rPr lang="en-US" sz="2800" dirty="0"/>
              <a:t>: nouveau </a:t>
            </a:r>
            <a:r>
              <a:rPr lang="en-US" sz="2800" dirty="0" err="1"/>
              <a:t>programme</a:t>
            </a:r>
            <a:r>
              <a:rPr lang="en-US" sz="2800" dirty="0"/>
              <a:t> de </a:t>
            </a:r>
            <a:r>
              <a:rPr lang="en-US" sz="2800" dirty="0" err="1"/>
              <a:t>publicité</a:t>
            </a:r>
            <a:endParaRPr lang="en-US" sz="2800" dirty="0"/>
          </a:p>
        </p:txBody>
      </p:sp>
      <p:sp>
        <p:nvSpPr>
          <p:cNvPr id="3" name="Slide Number Placeholder 2"/>
          <p:cNvSpPr>
            <a:spLocks noGrp="1"/>
          </p:cNvSpPr>
          <p:nvPr>
            <p:ph type="sldNum" sz="quarter" idx="4"/>
          </p:nvPr>
        </p:nvSpPr>
        <p:spPr/>
        <p:txBody>
          <a:bodyPr/>
          <a:lstStyle/>
          <a:p>
            <a:fld id="{7ED523C7-19E8-B540-9857-8D49DD13762D}" type="slidenum">
              <a:rPr lang="en-CA" smtClean="0"/>
              <a:pPr/>
              <a:t>83</a:t>
            </a:fld>
            <a:endParaRPr lang="en-CA" dirty="0"/>
          </a:p>
        </p:txBody>
      </p:sp>
      <p:pic>
        <p:nvPicPr>
          <p:cNvPr id="6" name="Content Placeholder 5" descr="Screen Shot 2014-02-02 at 7.19.39 PM.png"/>
          <p:cNvPicPr>
            <a:picLocks noChangeAspect="1"/>
          </p:cNvPicPr>
          <p:nvPr/>
        </p:nvPicPr>
        <p:blipFill>
          <a:blip r:embed="rId2">
            <a:extLst>
              <a:ext uri="{28A0092B-C50C-407E-A947-70E740481C1C}">
                <a14:useLocalDpi xmlns:a14="http://schemas.microsoft.com/office/drawing/2010/main" val="0"/>
              </a:ext>
            </a:extLst>
          </a:blip>
          <a:srcRect t="10815" b="10815"/>
          <a:stretch>
            <a:fillRect/>
          </a:stretch>
        </p:blipFill>
        <p:spPr>
          <a:xfrm>
            <a:off x="4763723" y="1614984"/>
            <a:ext cx="8212049" cy="5085184"/>
          </a:xfrm>
          <a:prstGeom prst="rect">
            <a:avLst/>
          </a:prstGeom>
        </p:spPr>
      </p:pic>
      <p:pic>
        <p:nvPicPr>
          <p:cNvPr id="7" name="Content Placeholder 8" descr="Screen Shot 2014-02-02 at 7.19.35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27012" t="11043" r="26739" b="10815"/>
          <a:stretch/>
        </p:blipFill>
        <p:spPr>
          <a:xfrm>
            <a:off x="1375254" y="1667091"/>
            <a:ext cx="4457344" cy="4706937"/>
          </a:xfrm>
          <a:prstGeom prst="rect">
            <a:avLst/>
          </a:prstGeom>
        </p:spPr>
      </p:pic>
    </p:spTree>
    <p:extLst>
      <p:ext uri="{BB962C8B-B14F-4D97-AF65-F5344CB8AC3E}">
        <p14:creationId xmlns:p14="http://schemas.microsoft.com/office/powerpoint/2010/main" val="9925295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7ED523C7-19E8-B540-9857-8D49DD13762D}" type="slidenum">
              <a:rPr lang="en-CA" smtClean="0"/>
              <a:pPr/>
              <a:t>84</a:t>
            </a:fld>
            <a:endParaRPr lang="en-CA" dirty="0"/>
          </a:p>
        </p:txBody>
      </p:sp>
      <p:pic>
        <p:nvPicPr>
          <p:cNvPr id="5" name="Content Placeholder 5" descr="Screen Shot 2014-02-02 at 7.19.44 PM.png"/>
          <p:cNvPicPr>
            <a:picLocks noChangeAspect="1"/>
          </p:cNvPicPr>
          <p:nvPr/>
        </p:nvPicPr>
        <p:blipFill>
          <a:blip r:embed="rId2">
            <a:extLst>
              <a:ext uri="{28A0092B-C50C-407E-A947-70E740481C1C}">
                <a14:useLocalDpi xmlns:a14="http://schemas.microsoft.com/office/drawing/2010/main" val="0"/>
              </a:ext>
            </a:extLst>
          </a:blip>
          <a:srcRect t="10815" b="10815"/>
          <a:stretch>
            <a:fillRect/>
          </a:stretch>
        </p:blipFill>
        <p:spPr>
          <a:xfrm>
            <a:off x="-1011379" y="1881652"/>
            <a:ext cx="8172450" cy="4687887"/>
          </a:xfrm>
          <a:prstGeom prst="rect">
            <a:avLst/>
          </a:prstGeom>
        </p:spPr>
      </p:pic>
      <p:sp>
        <p:nvSpPr>
          <p:cNvPr id="7" name="Title 1"/>
          <p:cNvSpPr>
            <a:spLocks noGrp="1"/>
          </p:cNvSpPr>
          <p:nvPr>
            <p:ph type="title"/>
          </p:nvPr>
        </p:nvSpPr>
        <p:spPr>
          <a:xfrm>
            <a:off x="481802" y="195256"/>
            <a:ext cx="9465333" cy="1013800"/>
          </a:xfrm>
        </p:spPr>
        <p:txBody>
          <a:bodyPr/>
          <a:lstStyle/>
          <a:p>
            <a:pPr algn="ctr"/>
            <a:r>
              <a:rPr lang="en-US" sz="2800" dirty="0" err="1"/>
              <a:t>Cas</a:t>
            </a:r>
            <a:r>
              <a:rPr lang="en-US" sz="2800" dirty="0"/>
              <a:t> </a:t>
            </a:r>
            <a:r>
              <a:rPr lang="en-US" sz="2800" dirty="0" err="1"/>
              <a:t>d’étude</a:t>
            </a:r>
            <a:r>
              <a:rPr lang="en-US" sz="2800" dirty="0"/>
              <a:t>: nouveau </a:t>
            </a:r>
            <a:r>
              <a:rPr lang="en-US" sz="2800" dirty="0" err="1"/>
              <a:t>programme</a:t>
            </a:r>
            <a:r>
              <a:rPr lang="en-US" sz="2800" dirty="0"/>
              <a:t> de </a:t>
            </a:r>
            <a:r>
              <a:rPr lang="en-US" sz="2800" dirty="0" err="1"/>
              <a:t>publicité</a:t>
            </a:r>
            <a:endParaRPr lang="en-US" sz="2800" dirty="0"/>
          </a:p>
        </p:txBody>
      </p:sp>
      <p:pic>
        <p:nvPicPr>
          <p:cNvPr id="6" name="Content Placeholder 5" descr="Screen Shot 2014-02-02 at 7.19.48 PM.png"/>
          <p:cNvPicPr>
            <a:picLocks noChangeAspect="1"/>
          </p:cNvPicPr>
          <p:nvPr/>
        </p:nvPicPr>
        <p:blipFill>
          <a:blip r:embed="rId3">
            <a:extLst>
              <a:ext uri="{28A0092B-C50C-407E-A947-70E740481C1C}">
                <a14:useLocalDpi xmlns:a14="http://schemas.microsoft.com/office/drawing/2010/main" val="0"/>
              </a:ext>
            </a:extLst>
          </a:blip>
          <a:srcRect t="10815" b="10815"/>
          <a:stretch>
            <a:fillRect/>
          </a:stretch>
        </p:blipFill>
        <p:spPr>
          <a:xfrm>
            <a:off x="4897733" y="1974351"/>
            <a:ext cx="7294267" cy="4687887"/>
          </a:xfrm>
          <a:prstGeom prst="rect">
            <a:avLst/>
          </a:prstGeom>
        </p:spPr>
      </p:pic>
    </p:spTree>
    <p:extLst>
      <p:ext uri="{BB962C8B-B14F-4D97-AF65-F5344CB8AC3E}">
        <p14:creationId xmlns:p14="http://schemas.microsoft.com/office/powerpoint/2010/main" val="19390807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7ED523C7-19E8-B540-9857-8D49DD13762D}" type="slidenum">
              <a:rPr lang="en-CA" smtClean="0"/>
              <a:pPr/>
              <a:t>85</a:t>
            </a:fld>
            <a:endParaRPr lang="en-CA" dirty="0"/>
          </a:p>
        </p:txBody>
      </p:sp>
      <p:sp>
        <p:nvSpPr>
          <p:cNvPr id="5" name="Title 1"/>
          <p:cNvSpPr>
            <a:spLocks noGrp="1"/>
          </p:cNvSpPr>
          <p:nvPr>
            <p:ph type="title"/>
          </p:nvPr>
        </p:nvSpPr>
        <p:spPr/>
        <p:txBody>
          <a:bodyPr/>
          <a:lstStyle/>
          <a:p>
            <a:pPr algn="ctr"/>
            <a:r>
              <a:rPr lang="en-US" sz="2800" dirty="0" err="1"/>
              <a:t>Cas</a:t>
            </a:r>
            <a:r>
              <a:rPr lang="en-US" sz="2800" dirty="0"/>
              <a:t> </a:t>
            </a:r>
            <a:r>
              <a:rPr lang="en-US" sz="2800" dirty="0" err="1"/>
              <a:t>d’étude</a:t>
            </a:r>
            <a:r>
              <a:rPr lang="en-US" sz="2800" dirty="0"/>
              <a:t>: </a:t>
            </a:r>
            <a:r>
              <a:rPr lang="en-US" sz="2800" dirty="0" err="1"/>
              <a:t>utilisation</a:t>
            </a:r>
            <a:r>
              <a:rPr lang="en-US" sz="2800" dirty="0"/>
              <a:t> de </a:t>
            </a:r>
            <a:r>
              <a:rPr lang="en-US" sz="2800" dirty="0" err="1"/>
              <a:t>renseignements</a:t>
            </a:r>
            <a:r>
              <a:rPr lang="en-US" sz="2800" dirty="0"/>
              <a:t> </a:t>
            </a:r>
            <a:r>
              <a:rPr lang="en-US" sz="2800" dirty="0" err="1"/>
              <a:t>sensibles</a:t>
            </a:r>
            <a:r>
              <a:rPr lang="en-US" sz="2800" dirty="0"/>
              <a:t> (</a:t>
            </a:r>
            <a:r>
              <a:rPr lang="en-US" sz="2800" dirty="0" err="1"/>
              <a:t>publicité</a:t>
            </a:r>
            <a:r>
              <a:rPr lang="en-US" sz="2800" dirty="0"/>
              <a:t>)</a:t>
            </a:r>
          </a:p>
        </p:txBody>
      </p:sp>
      <p:pic>
        <p:nvPicPr>
          <p:cNvPr id="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13321" y="1659628"/>
            <a:ext cx="5278861" cy="4706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033779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CA" altLang="en-US" sz="2800" dirty="0">
                <a:solidFill>
                  <a:srgbClr val="002060"/>
                </a:solidFill>
              </a:rPr>
              <a:t>Renseignement sensible - OBA</a:t>
            </a:r>
            <a:endParaRPr lang="en-US" sz="2800" dirty="0">
              <a:solidFill>
                <a:srgbClr val="002060"/>
              </a:solidFill>
            </a:endParaRPr>
          </a:p>
        </p:txBody>
      </p:sp>
      <p:sp>
        <p:nvSpPr>
          <p:cNvPr id="3" name="Slide Number Placeholder 2"/>
          <p:cNvSpPr>
            <a:spLocks noGrp="1"/>
          </p:cNvSpPr>
          <p:nvPr>
            <p:ph type="sldNum" sz="quarter" idx="4"/>
          </p:nvPr>
        </p:nvSpPr>
        <p:spPr/>
        <p:txBody>
          <a:bodyPr/>
          <a:lstStyle/>
          <a:p>
            <a:fld id="{7ED523C7-19E8-B540-9857-8D49DD13762D}" type="slidenum">
              <a:rPr lang="en-CA" smtClean="0"/>
              <a:pPr/>
              <a:t>86</a:t>
            </a:fld>
            <a:endParaRPr lang="en-CA" dirty="0"/>
          </a:p>
        </p:txBody>
      </p:sp>
      <p:sp>
        <p:nvSpPr>
          <p:cNvPr id="4" name="Content Placeholder 3"/>
          <p:cNvSpPr>
            <a:spLocks noGrp="1"/>
          </p:cNvSpPr>
          <p:nvPr>
            <p:ph idx="1"/>
          </p:nvPr>
        </p:nvSpPr>
        <p:spPr/>
        <p:txBody>
          <a:bodyPr/>
          <a:lstStyle/>
          <a:p>
            <a:pPr marL="0" lvl="0" indent="0" defTabSz="914400">
              <a:spcBef>
                <a:spcPts val="0"/>
              </a:spcBef>
              <a:spcAft>
                <a:spcPts val="1200"/>
              </a:spcAft>
              <a:buClrTx/>
              <a:buSzTx/>
              <a:buNone/>
            </a:pPr>
            <a:r>
              <a:rPr lang="en-CA" sz="1800" b="1" dirty="0">
                <a:solidFill>
                  <a:srgbClr val="002C5F"/>
                </a:solidFill>
              </a:rPr>
              <a:t>WHAT ARE SENSITIVE CATEGORIES?</a:t>
            </a:r>
          </a:p>
          <a:p>
            <a:pPr marL="0" lvl="0" indent="0" defTabSz="914400">
              <a:spcBef>
                <a:spcPts val="0"/>
              </a:spcBef>
              <a:spcAft>
                <a:spcPts val="1200"/>
              </a:spcAft>
              <a:buClrTx/>
              <a:buSzTx/>
              <a:buNone/>
            </a:pPr>
            <a:r>
              <a:rPr lang="en-CA" sz="1800" dirty="0">
                <a:solidFill>
                  <a:srgbClr val="002C5F"/>
                </a:solidFill>
              </a:rPr>
              <a:t>1- Information Inherently Intimate</a:t>
            </a:r>
          </a:p>
          <a:p>
            <a:pPr marL="742950" lvl="1" indent="-285750" defTabSz="914400">
              <a:spcBef>
                <a:spcPts val="0"/>
              </a:spcBef>
              <a:spcAft>
                <a:spcPts val="1200"/>
              </a:spcAft>
              <a:buClrTx/>
              <a:buSzTx/>
              <a:buFont typeface="Arial" pitchFamily="34" charset="0"/>
              <a:buChar char="•"/>
            </a:pPr>
            <a:r>
              <a:rPr lang="en-CA" dirty="0">
                <a:solidFill>
                  <a:srgbClr val="002C5F"/>
                </a:solidFill>
              </a:rPr>
              <a:t>Medical and Health</a:t>
            </a:r>
          </a:p>
          <a:p>
            <a:pPr marL="742950" lvl="1" indent="-285750" defTabSz="914400">
              <a:spcBef>
                <a:spcPts val="0"/>
              </a:spcBef>
              <a:spcAft>
                <a:spcPts val="1200"/>
              </a:spcAft>
              <a:buClrTx/>
              <a:buSzTx/>
              <a:buFont typeface="Arial" pitchFamily="34" charset="0"/>
              <a:buChar char="•"/>
            </a:pPr>
            <a:r>
              <a:rPr lang="en-CA" dirty="0">
                <a:solidFill>
                  <a:srgbClr val="002C5F"/>
                </a:solidFill>
              </a:rPr>
              <a:t>Family Life and One’s Home</a:t>
            </a:r>
          </a:p>
          <a:p>
            <a:pPr marL="742950" lvl="1" indent="-285750" defTabSz="914400">
              <a:spcBef>
                <a:spcPts val="0"/>
              </a:spcBef>
              <a:spcAft>
                <a:spcPts val="1200"/>
              </a:spcAft>
              <a:buClrTx/>
              <a:buSzTx/>
              <a:buFont typeface="Arial" pitchFamily="34" charset="0"/>
              <a:buChar char="•"/>
            </a:pPr>
            <a:r>
              <a:rPr lang="en-CA" dirty="0">
                <a:solidFill>
                  <a:srgbClr val="002C5F"/>
                </a:solidFill>
              </a:rPr>
              <a:t>Love, Sex and Sexual Orientation</a:t>
            </a:r>
          </a:p>
          <a:p>
            <a:pPr marL="742950" lvl="1" indent="-285750" defTabSz="914400">
              <a:spcBef>
                <a:spcPts val="0"/>
              </a:spcBef>
              <a:spcAft>
                <a:spcPts val="1200"/>
              </a:spcAft>
              <a:buClrTx/>
              <a:buSzTx/>
              <a:buFont typeface="Arial" pitchFamily="34" charset="0"/>
              <a:buChar char="•"/>
            </a:pPr>
            <a:r>
              <a:rPr lang="en-CA" dirty="0">
                <a:solidFill>
                  <a:srgbClr val="002C5F"/>
                </a:solidFill>
              </a:rPr>
              <a:t>Religious, Political and Philosophical Opinion</a:t>
            </a:r>
          </a:p>
          <a:p>
            <a:pPr marL="742950" lvl="1" indent="-285750" defTabSz="914400">
              <a:spcBef>
                <a:spcPts val="0"/>
              </a:spcBef>
              <a:spcAft>
                <a:spcPts val="1200"/>
              </a:spcAft>
              <a:buClrTx/>
              <a:buSzTx/>
              <a:buFont typeface="Arial" pitchFamily="34" charset="0"/>
              <a:buChar char="•"/>
            </a:pPr>
            <a:r>
              <a:rPr lang="en-CA" dirty="0">
                <a:solidFill>
                  <a:srgbClr val="002C5F"/>
                </a:solidFill>
              </a:rPr>
              <a:t>Race and Ethnicity</a:t>
            </a:r>
          </a:p>
          <a:p>
            <a:pPr marL="742950" lvl="1" indent="-285750" defTabSz="914400">
              <a:spcBef>
                <a:spcPts val="0"/>
              </a:spcBef>
              <a:spcAft>
                <a:spcPts val="1200"/>
              </a:spcAft>
              <a:buClrTx/>
              <a:buSzTx/>
              <a:buFont typeface="Arial" pitchFamily="34" charset="0"/>
              <a:buChar char="•"/>
            </a:pPr>
            <a:r>
              <a:rPr lang="en-CA" dirty="0">
                <a:solidFill>
                  <a:srgbClr val="002C5F"/>
                </a:solidFill>
              </a:rPr>
              <a:t>Financial Information</a:t>
            </a:r>
          </a:p>
          <a:p>
            <a:pPr marL="742950" lvl="1" indent="-285750" defTabSz="914400">
              <a:spcBef>
                <a:spcPts val="0"/>
              </a:spcBef>
              <a:spcAft>
                <a:spcPts val="1200"/>
              </a:spcAft>
              <a:buClrTx/>
              <a:buSzTx/>
              <a:buFont typeface="Arial" pitchFamily="34" charset="0"/>
              <a:buChar char="•"/>
            </a:pPr>
            <a:r>
              <a:rPr lang="en-CA" dirty="0">
                <a:solidFill>
                  <a:srgbClr val="002C5F"/>
                </a:solidFill>
              </a:rPr>
              <a:t>Private Communications</a:t>
            </a:r>
          </a:p>
          <a:p>
            <a:pPr marL="742950" lvl="1" indent="-285750" defTabSz="914400">
              <a:spcBef>
                <a:spcPts val="0"/>
              </a:spcBef>
              <a:spcAft>
                <a:spcPts val="1200"/>
              </a:spcAft>
              <a:buClrTx/>
              <a:buSzTx/>
              <a:buFont typeface="Arial" pitchFamily="34" charset="0"/>
              <a:buChar char="•"/>
            </a:pPr>
            <a:r>
              <a:rPr lang="en-CA" dirty="0">
                <a:solidFill>
                  <a:srgbClr val="002C5F"/>
                </a:solidFill>
              </a:rPr>
              <a:t>Location Information	</a:t>
            </a:r>
          </a:p>
          <a:p>
            <a:pPr marL="0" lvl="0" indent="0" defTabSz="914400">
              <a:spcBef>
                <a:spcPts val="0"/>
              </a:spcBef>
              <a:spcAft>
                <a:spcPts val="1200"/>
              </a:spcAft>
              <a:buClrTx/>
              <a:buSzTx/>
              <a:buNone/>
            </a:pPr>
            <a:r>
              <a:rPr lang="en-US" sz="1800" dirty="0">
                <a:solidFill>
                  <a:srgbClr val="002C5F"/>
                </a:solidFill>
              </a:rPr>
              <a:t>2- Information which tends to reveal intimate details of the lifestyle and personal choices of the individual</a:t>
            </a:r>
            <a:endParaRPr lang="en-CA" sz="1800" dirty="0">
              <a:solidFill>
                <a:srgbClr val="002C5F"/>
              </a:solidFill>
            </a:endParaRPr>
          </a:p>
          <a:p>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3444" y="1762540"/>
            <a:ext cx="4440050" cy="375333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0988138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802" y="182004"/>
            <a:ext cx="9465333" cy="1013800"/>
          </a:xfrm>
        </p:spPr>
        <p:txBody>
          <a:bodyPr/>
          <a:lstStyle/>
          <a:p>
            <a:pPr algn="ctr"/>
            <a:r>
              <a:rPr lang="fr-CA" altLang="en-US" sz="2800" dirty="0">
                <a:solidFill>
                  <a:srgbClr val="002060"/>
                </a:solidFill>
              </a:rPr>
              <a:t>Renseignement sensible - OBA</a:t>
            </a:r>
            <a:endParaRPr lang="en-US" sz="2800" dirty="0">
              <a:solidFill>
                <a:srgbClr val="002060"/>
              </a:solidFill>
            </a:endParaRPr>
          </a:p>
        </p:txBody>
      </p:sp>
      <p:sp>
        <p:nvSpPr>
          <p:cNvPr id="3" name="Slide Number Placeholder 2"/>
          <p:cNvSpPr>
            <a:spLocks noGrp="1"/>
          </p:cNvSpPr>
          <p:nvPr>
            <p:ph type="sldNum" sz="quarter" idx="4"/>
          </p:nvPr>
        </p:nvSpPr>
        <p:spPr/>
        <p:txBody>
          <a:bodyPr/>
          <a:lstStyle/>
          <a:p>
            <a:fld id="{7ED523C7-19E8-B540-9857-8D49DD13762D}" type="slidenum">
              <a:rPr lang="en-CA" smtClean="0"/>
              <a:pPr/>
              <a:t>87</a:t>
            </a:fld>
            <a:endParaRPr lang="en-CA" dirty="0"/>
          </a:p>
        </p:txBody>
      </p:sp>
      <p:sp>
        <p:nvSpPr>
          <p:cNvPr id="4" name="Content Placeholder 3"/>
          <p:cNvSpPr>
            <a:spLocks noGrp="1"/>
          </p:cNvSpPr>
          <p:nvPr>
            <p:ph idx="1"/>
          </p:nvPr>
        </p:nvSpPr>
        <p:spPr/>
        <p:txBody>
          <a:bodyPr/>
          <a:lstStyle/>
          <a:p>
            <a:pPr marL="0" indent="0">
              <a:buNone/>
            </a:pPr>
            <a:r>
              <a:rPr lang="en-CA" dirty="0"/>
              <a:t>  </a:t>
            </a:r>
            <a:endParaRPr lang="en-US" dirty="0"/>
          </a:p>
        </p:txBody>
      </p:sp>
      <p:sp>
        <p:nvSpPr>
          <p:cNvPr id="5" name="Espace réservé du contenu 5"/>
          <p:cNvSpPr txBox="1">
            <a:spLocks/>
          </p:cNvSpPr>
          <p:nvPr/>
        </p:nvSpPr>
        <p:spPr>
          <a:xfrm>
            <a:off x="581192" y="1405248"/>
            <a:ext cx="5541312" cy="4707227"/>
          </a:xfrm>
          <a:prstGeom prst="rect">
            <a:avLst/>
          </a:prstGeom>
        </p:spPr>
        <p:txBody>
          <a:bodyPr vert="horz" lIns="91440" tIns="45720" rIns="91440" bIns="45720" rtlCol="0">
            <a:normAutofit fontScale="25000" lnSpcReduction="20000"/>
          </a:bodyPr>
          <a:lstStyle>
            <a:lvl1pPr marL="342900" indent="-342900" algn="l" defTabSz="914400" rtl="0" eaLnBrk="1" latinLnBrk="0" hangingPunct="1">
              <a:spcBef>
                <a:spcPts val="0"/>
              </a:spcBef>
              <a:spcAft>
                <a:spcPts val="1200"/>
              </a:spcAft>
              <a:buFont typeface="Arial" pitchFamily="34" charset="0"/>
              <a:buChar char="•"/>
              <a:defRPr sz="2400" b="0" kern="1200">
                <a:solidFill>
                  <a:srgbClr val="0B2265"/>
                </a:solidFill>
                <a:latin typeface="Calibri" panose="020F0502020204030204" pitchFamily="34" charset="0"/>
                <a:ea typeface="+mn-ea"/>
                <a:cs typeface="Calibri" panose="020F0502020204030204" pitchFamily="34" charset="0"/>
              </a:defRPr>
            </a:lvl1pPr>
            <a:lvl2pPr marL="742950" indent="-285750" algn="l" defTabSz="914400" rtl="0" eaLnBrk="1" latinLnBrk="0" hangingPunct="1">
              <a:spcBef>
                <a:spcPts val="0"/>
              </a:spcBef>
              <a:spcAft>
                <a:spcPts val="1200"/>
              </a:spcAft>
              <a:buFont typeface="Arial" pitchFamily="34" charset="0"/>
              <a:buChar char="•"/>
              <a:defRPr sz="1800" kern="1200">
                <a:solidFill>
                  <a:srgbClr val="0B2265"/>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ts val="0"/>
              </a:spcBef>
              <a:spcAft>
                <a:spcPts val="1200"/>
              </a:spcAft>
              <a:buFont typeface="Arial" pitchFamily="34" charset="0"/>
              <a:buChar char="•"/>
              <a:defRPr sz="1800" kern="1200">
                <a:solidFill>
                  <a:srgbClr val="0B2265"/>
                </a:solidFill>
                <a:latin typeface="Calibri" panose="020F0502020204030204" pitchFamily="34" charset="0"/>
                <a:ea typeface="+mn-ea"/>
                <a:cs typeface="Calibri" panose="020F0502020204030204" pitchFamily="34" charset="0"/>
              </a:defRPr>
            </a:lvl3pPr>
            <a:lvl4pPr marL="1657350" indent="-285750" algn="l" defTabSz="914400" rtl="0" eaLnBrk="1" latinLnBrk="0" hangingPunct="1">
              <a:spcBef>
                <a:spcPts val="0"/>
              </a:spcBef>
              <a:spcAft>
                <a:spcPts val="1200"/>
              </a:spcAft>
              <a:buFont typeface="Arial" pitchFamily="34" charset="0"/>
              <a:buChar char="•"/>
              <a:defRPr sz="1800" kern="1200">
                <a:solidFill>
                  <a:srgbClr val="0B2265"/>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ts val="0"/>
              </a:spcBef>
              <a:spcAft>
                <a:spcPts val="1200"/>
              </a:spcAft>
              <a:buFont typeface="Arial" pitchFamily="34" charset="0"/>
              <a:buChar char="•"/>
              <a:defRPr sz="1800" kern="1200">
                <a:solidFill>
                  <a:srgbClr val="0B2265"/>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1800" kern="1200">
                <a:solidFill>
                  <a:srgbClr val="0B2265"/>
                </a:solidFill>
                <a:latin typeface="Arial" pitchFamily="34" charset="0"/>
                <a:ea typeface="+mn-ea"/>
                <a:cs typeface="Arial" pitchFamily="34" charset="0"/>
              </a:defRPr>
            </a:lvl6pPr>
            <a:lvl7pPr marL="2971800" indent="-228600" algn="l" defTabSz="914400" rtl="0" eaLnBrk="1" latinLnBrk="0" hangingPunct="1">
              <a:spcBef>
                <a:spcPct val="20000"/>
              </a:spcBef>
              <a:buFont typeface="Arial" pitchFamily="34" charset="0"/>
              <a:buChar char="•"/>
              <a:defRPr sz="1800" kern="1200">
                <a:solidFill>
                  <a:srgbClr val="0B2265"/>
                </a:solidFill>
                <a:latin typeface="Arial" pitchFamily="34" charset="0"/>
                <a:ea typeface="+mn-ea"/>
                <a:cs typeface="Arial" pitchFamily="34" charset="0"/>
              </a:defRPr>
            </a:lvl7pPr>
            <a:lvl8pPr marL="3429000" indent="-228600" algn="l" defTabSz="914400" rtl="0" eaLnBrk="1" latinLnBrk="0" hangingPunct="1">
              <a:spcBef>
                <a:spcPct val="20000"/>
              </a:spcBef>
              <a:buFont typeface="Arial" pitchFamily="34" charset="0"/>
              <a:buChar char="•"/>
              <a:defRPr sz="1800" kern="1200">
                <a:solidFill>
                  <a:srgbClr val="0B2265"/>
                </a:solidFill>
                <a:latin typeface="Arial" pitchFamily="34" charset="0"/>
                <a:ea typeface="+mn-ea"/>
                <a:cs typeface="Arial" pitchFamily="34" charset="0"/>
              </a:defRPr>
            </a:lvl8pPr>
            <a:lvl9pPr marL="3886200" indent="-228600" algn="l" defTabSz="914400" rtl="0" eaLnBrk="1" latinLnBrk="0" hangingPunct="1">
              <a:spcBef>
                <a:spcPct val="20000"/>
              </a:spcBef>
              <a:buFont typeface="Arial" pitchFamily="34" charset="0"/>
              <a:buChar char="•"/>
              <a:defRPr sz="1800" kern="1200">
                <a:solidFill>
                  <a:srgbClr val="0B2265"/>
                </a:solidFill>
                <a:latin typeface="Arial" pitchFamily="34" charset="0"/>
                <a:ea typeface="+mn-ea"/>
                <a:cs typeface="Arial" pitchFamily="34" charset="0"/>
              </a:defRPr>
            </a:lvl9pPr>
          </a:lstStyle>
          <a:p>
            <a:pPr lvl="3" indent="-342900"/>
            <a:r>
              <a:rPr kumimoji="0" lang="en-CA" sz="1800" b="0" i="0" u="none" strike="noStrike" kern="1200" cap="none" spc="0" normalizeH="0" baseline="0" noProof="0" dirty="0">
                <a:ln>
                  <a:noFill/>
                </a:ln>
                <a:solidFill>
                  <a:srgbClr val="0B2265"/>
                </a:solidFill>
                <a:effectLst/>
                <a:uLnTx/>
                <a:uFillTx/>
                <a:latin typeface="Calibri" panose="020F0502020204030204" pitchFamily="34" charset="0"/>
                <a:ea typeface="+mn-ea"/>
                <a:cs typeface="Calibri" panose="020F0502020204030204" pitchFamily="34" charset="0"/>
              </a:rPr>
              <a:t>  </a:t>
            </a:r>
            <a:endParaRPr kumimoji="0" lang="en-CA" sz="5000" b="0" i="0" u="none" strike="noStrike" kern="1200" cap="none" spc="0" normalizeH="0" baseline="0" noProof="0" dirty="0">
              <a:ln>
                <a:noFill/>
              </a:ln>
              <a:solidFill>
                <a:srgbClr val="0B2265"/>
              </a:solidFill>
              <a:effectLst/>
              <a:uLnTx/>
              <a:uFillTx/>
              <a:latin typeface="Calibri" panose="020F0502020204030204" pitchFamily="34" charset="0"/>
              <a:ea typeface="+mn-ea"/>
              <a:cs typeface="Calibri" panose="020F0502020204030204" pitchFamily="34" charset="0"/>
            </a:endParaRPr>
          </a:p>
          <a:p>
            <a:pPr marL="1771650" lvl="4" indent="0">
              <a:buFont typeface="Arial" pitchFamily="34" charset="0"/>
              <a:buNone/>
            </a:pPr>
            <a:r>
              <a:rPr kumimoji="0" lang="en-CA" sz="8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High Risk (red)</a:t>
            </a:r>
          </a:p>
          <a:p>
            <a:pPr marL="342900" marR="0" lvl="0" indent="-342900" algn="l" defTabSz="914400" rtl="0" eaLnBrk="1" fontAlgn="auto" latinLnBrk="0" hangingPunct="1">
              <a:lnSpc>
                <a:spcPct val="100000"/>
              </a:lnSpc>
              <a:spcBef>
                <a:spcPts val="0"/>
              </a:spcBef>
              <a:spcAft>
                <a:spcPts val="1200"/>
              </a:spcAft>
              <a:buClrTx/>
              <a:buSzTx/>
              <a:buFont typeface="Arial" pitchFamily="34" charset="0"/>
              <a:buChar char="•"/>
              <a:tabLst/>
              <a:defRPr/>
            </a:pPr>
            <a:r>
              <a:rPr kumimoji="0" lang="en-CA" sz="7200" b="0" i="0" u="none" strike="noStrike" kern="1200" cap="none" spc="0" normalizeH="0" baseline="0" noProof="0" dirty="0">
                <a:ln>
                  <a:noFill/>
                </a:ln>
                <a:solidFill>
                  <a:srgbClr val="0B2265"/>
                </a:solidFill>
                <a:effectLst/>
                <a:uLnTx/>
                <a:uFillTx/>
                <a:latin typeface="Calibri" panose="020F0502020204030204" pitchFamily="34" charset="0"/>
                <a:ea typeface="+mn-ea"/>
                <a:cs typeface="Calibri" panose="020F0502020204030204" pitchFamily="34" charset="0"/>
              </a:rPr>
              <a:t>Feminine Hygiene, Feminine Care, Feminine Products (health, body)</a:t>
            </a:r>
          </a:p>
          <a:p>
            <a:pPr marL="342900" marR="0" lvl="0" indent="-342900" algn="l" defTabSz="914400" rtl="0" eaLnBrk="1" fontAlgn="auto" latinLnBrk="0" hangingPunct="1">
              <a:lnSpc>
                <a:spcPct val="100000"/>
              </a:lnSpc>
              <a:spcBef>
                <a:spcPts val="0"/>
              </a:spcBef>
              <a:spcAft>
                <a:spcPts val="1200"/>
              </a:spcAft>
              <a:buClrTx/>
              <a:buSzTx/>
              <a:buFont typeface="Arial" pitchFamily="34" charset="0"/>
              <a:buChar char="•"/>
              <a:tabLst/>
              <a:defRPr/>
            </a:pPr>
            <a:r>
              <a:rPr kumimoji="0" lang="en-CA" sz="7200" b="0" i="0" u="none" strike="noStrike" kern="1200" cap="none" spc="0" normalizeH="0" baseline="0" noProof="0" dirty="0">
                <a:ln>
                  <a:noFill/>
                </a:ln>
                <a:solidFill>
                  <a:srgbClr val="0B2265"/>
                </a:solidFill>
                <a:effectLst/>
                <a:uLnTx/>
                <a:uFillTx/>
                <a:latin typeface="Calibri" panose="020F0502020204030204" pitchFamily="34" charset="0"/>
                <a:ea typeface="+mn-ea"/>
                <a:cs typeface="Calibri" panose="020F0502020204030204" pitchFamily="34" charset="0"/>
              </a:rPr>
              <a:t>Sexual Wellness (sex, health)</a:t>
            </a:r>
          </a:p>
          <a:p>
            <a:pPr marL="342900" marR="0" lvl="0" indent="-342900" algn="l" defTabSz="914400" rtl="0" eaLnBrk="1" fontAlgn="auto" latinLnBrk="0" hangingPunct="1">
              <a:lnSpc>
                <a:spcPct val="100000"/>
              </a:lnSpc>
              <a:spcBef>
                <a:spcPts val="0"/>
              </a:spcBef>
              <a:spcAft>
                <a:spcPts val="1200"/>
              </a:spcAft>
              <a:buClrTx/>
              <a:buSzTx/>
              <a:buFont typeface="Arial" pitchFamily="34" charset="0"/>
              <a:buChar char="•"/>
              <a:tabLst/>
              <a:defRPr/>
            </a:pPr>
            <a:r>
              <a:rPr kumimoji="0" lang="en-CA" sz="7200" b="0" i="0" u="none" strike="noStrike" kern="1200" cap="none" spc="0" normalizeH="0" baseline="0" noProof="0" dirty="0">
                <a:ln>
                  <a:noFill/>
                </a:ln>
                <a:solidFill>
                  <a:srgbClr val="0B2265"/>
                </a:solidFill>
                <a:effectLst/>
                <a:uLnTx/>
                <a:uFillTx/>
                <a:latin typeface="Calibri" panose="020F0502020204030204" pitchFamily="34" charset="0"/>
                <a:ea typeface="+mn-ea"/>
                <a:cs typeface="Calibri" panose="020F0502020204030204" pitchFamily="34" charset="0"/>
              </a:rPr>
              <a:t>Foot Care, Oral Care (health, body)</a:t>
            </a:r>
          </a:p>
          <a:p>
            <a:pPr marL="342900" marR="0" lvl="0" indent="-342900" algn="l" defTabSz="914400" rtl="0" eaLnBrk="1" fontAlgn="auto" latinLnBrk="0" hangingPunct="1">
              <a:lnSpc>
                <a:spcPct val="100000"/>
              </a:lnSpc>
              <a:spcBef>
                <a:spcPts val="0"/>
              </a:spcBef>
              <a:spcAft>
                <a:spcPts val="1200"/>
              </a:spcAft>
              <a:buClrTx/>
              <a:buSzTx/>
              <a:buFont typeface="Arial" pitchFamily="34" charset="0"/>
              <a:buChar char="•"/>
              <a:tabLst/>
              <a:defRPr/>
            </a:pPr>
            <a:r>
              <a:rPr kumimoji="0" lang="en-CA" sz="7200" b="0" i="0" u="none" strike="noStrike" kern="1200" cap="none" spc="0" normalizeH="0" baseline="0" noProof="0" dirty="0">
                <a:ln>
                  <a:noFill/>
                </a:ln>
                <a:solidFill>
                  <a:srgbClr val="0B2265"/>
                </a:solidFill>
                <a:effectLst/>
                <a:uLnTx/>
                <a:uFillTx/>
                <a:latin typeface="Calibri" panose="020F0502020204030204" pitchFamily="34" charset="0"/>
                <a:ea typeface="+mn-ea"/>
                <a:cs typeface="Calibri" panose="020F0502020204030204" pitchFamily="34" charset="0"/>
              </a:rPr>
              <a:t>Nursing, Breast Feeding (intimacy, lifestyle choices)</a:t>
            </a:r>
          </a:p>
          <a:p>
            <a:pPr marL="342900" marR="0" lvl="0" indent="-342900" algn="l" defTabSz="914400" rtl="0" eaLnBrk="1" fontAlgn="auto" latinLnBrk="0" hangingPunct="1">
              <a:lnSpc>
                <a:spcPct val="100000"/>
              </a:lnSpc>
              <a:spcBef>
                <a:spcPts val="0"/>
              </a:spcBef>
              <a:spcAft>
                <a:spcPts val="1200"/>
              </a:spcAft>
              <a:buClrTx/>
              <a:buSzTx/>
              <a:buFont typeface="Arial" pitchFamily="34" charset="0"/>
              <a:buChar char="•"/>
              <a:tabLst/>
              <a:defRPr/>
            </a:pPr>
            <a:r>
              <a:rPr kumimoji="0" lang="en-CA" sz="7200" b="0" i="0" u="none" strike="noStrike" kern="1200" cap="none" spc="0" normalizeH="0" baseline="0" noProof="0" dirty="0">
                <a:ln>
                  <a:noFill/>
                </a:ln>
                <a:solidFill>
                  <a:srgbClr val="0B2265"/>
                </a:solidFill>
                <a:effectLst/>
                <a:uLnTx/>
                <a:uFillTx/>
                <a:latin typeface="Calibri" panose="020F0502020204030204" pitchFamily="34" charset="0"/>
                <a:ea typeface="+mn-ea"/>
                <a:cs typeface="Calibri" panose="020F0502020204030204" pitchFamily="34" charset="0"/>
              </a:rPr>
              <a:t>Diabetes, Diabetic Care (health)</a:t>
            </a:r>
          </a:p>
          <a:p>
            <a:pPr marL="342900" marR="0" lvl="0" indent="-342900" algn="l" defTabSz="914400" rtl="0" eaLnBrk="1" fontAlgn="auto" latinLnBrk="0" hangingPunct="1">
              <a:lnSpc>
                <a:spcPct val="100000"/>
              </a:lnSpc>
              <a:spcBef>
                <a:spcPts val="0"/>
              </a:spcBef>
              <a:spcAft>
                <a:spcPts val="1200"/>
              </a:spcAft>
              <a:buClrTx/>
              <a:buSzTx/>
              <a:buFont typeface="Arial" pitchFamily="34" charset="0"/>
              <a:buChar char="•"/>
              <a:tabLst/>
              <a:defRPr/>
            </a:pPr>
            <a:r>
              <a:rPr kumimoji="0" lang="en-CA" sz="7200" b="0" i="0" u="none" strike="noStrike" kern="1200" cap="none" spc="0" normalizeH="0" baseline="0" noProof="0" dirty="0">
                <a:ln>
                  <a:noFill/>
                </a:ln>
                <a:solidFill>
                  <a:srgbClr val="0B2265"/>
                </a:solidFill>
                <a:effectLst/>
                <a:uLnTx/>
                <a:uFillTx/>
                <a:latin typeface="Calibri" panose="020F0502020204030204" pitchFamily="34" charset="0"/>
                <a:ea typeface="+mn-ea"/>
                <a:cs typeface="Calibri" panose="020F0502020204030204" pitchFamily="34" charset="0"/>
              </a:rPr>
              <a:t>Health Monitors and Home Diagnostic Tests (health)</a:t>
            </a:r>
          </a:p>
          <a:p>
            <a:pPr marL="342900" marR="0" lvl="0" indent="-342900" algn="l" defTabSz="914400" rtl="0" eaLnBrk="1" fontAlgn="auto" latinLnBrk="0" hangingPunct="1">
              <a:lnSpc>
                <a:spcPct val="100000"/>
              </a:lnSpc>
              <a:spcBef>
                <a:spcPts val="0"/>
              </a:spcBef>
              <a:spcAft>
                <a:spcPts val="1200"/>
              </a:spcAft>
              <a:buClrTx/>
              <a:buSzTx/>
              <a:buFont typeface="Arial" pitchFamily="34" charset="0"/>
              <a:buChar char="•"/>
              <a:tabLst/>
              <a:defRPr/>
            </a:pPr>
            <a:r>
              <a:rPr kumimoji="0" lang="en-CA" sz="7200" b="0" i="0" u="none" strike="noStrike" kern="1200" cap="none" spc="0" normalizeH="0" baseline="0" noProof="0" dirty="0">
                <a:ln>
                  <a:noFill/>
                </a:ln>
                <a:solidFill>
                  <a:srgbClr val="0B2265"/>
                </a:solidFill>
                <a:effectLst/>
                <a:uLnTx/>
                <a:uFillTx/>
                <a:latin typeface="Calibri" panose="020F0502020204030204" pitchFamily="34" charset="0"/>
                <a:ea typeface="+mn-ea"/>
                <a:cs typeface="Calibri" panose="020F0502020204030204" pitchFamily="34" charset="0"/>
              </a:rPr>
              <a:t>Incontinence (health)</a:t>
            </a:r>
          </a:p>
          <a:p>
            <a:pPr marL="342900" marR="0" lvl="0" indent="-342900" algn="l" defTabSz="914400" rtl="0" eaLnBrk="1" fontAlgn="auto" latinLnBrk="0" hangingPunct="1">
              <a:lnSpc>
                <a:spcPct val="100000"/>
              </a:lnSpc>
              <a:spcBef>
                <a:spcPts val="0"/>
              </a:spcBef>
              <a:spcAft>
                <a:spcPts val="1200"/>
              </a:spcAft>
              <a:buClrTx/>
              <a:buSzTx/>
              <a:buFont typeface="Arial" pitchFamily="34" charset="0"/>
              <a:buChar char="•"/>
              <a:tabLst/>
              <a:defRPr/>
            </a:pPr>
            <a:r>
              <a:rPr kumimoji="0" lang="en-CA" sz="7200" b="0" i="0" u="none" strike="noStrike" kern="1200" cap="none" spc="0" normalizeH="0" baseline="0" noProof="0" dirty="0">
                <a:ln>
                  <a:noFill/>
                </a:ln>
                <a:solidFill>
                  <a:srgbClr val="0B2265"/>
                </a:solidFill>
                <a:effectLst/>
                <a:uLnTx/>
                <a:uFillTx/>
                <a:latin typeface="Calibri" panose="020F0502020204030204" pitchFamily="34" charset="0"/>
                <a:ea typeface="+mn-ea"/>
                <a:cs typeface="Calibri" panose="020F0502020204030204" pitchFamily="34" charset="0"/>
              </a:rPr>
              <a:t>Allergies (health)</a:t>
            </a:r>
          </a:p>
          <a:p>
            <a:pPr marL="342900" marR="0" lvl="0" indent="-342900" algn="l" defTabSz="914400" rtl="0" eaLnBrk="1" fontAlgn="auto" latinLnBrk="0" hangingPunct="1">
              <a:lnSpc>
                <a:spcPct val="100000"/>
              </a:lnSpc>
              <a:spcBef>
                <a:spcPts val="0"/>
              </a:spcBef>
              <a:spcAft>
                <a:spcPts val="1200"/>
              </a:spcAft>
              <a:buClrTx/>
              <a:buSzTx/>
              <a:buFont typeface="Arial" pitchFamily="34" charset="0"/>
              <a:buChar char="•"/>
              <a:tabLst/>
              <a:defRPr/>
            </a:pPr>
            <a:r>
              <a:rPr kumimoji="0" lang="en-CA" sz="7200" b="0" i="0" u="none" strike="noStrike" kern="1200" cap="none" spc="0" normalizeH="0" baseline="0" noProof="0" dirty="0">
                <a:ln>
                  <a:noFill/>
                </a:ln>
                <a:solidFill>
                  <a:srgbClr val="0B2265"/>
                </a:solidFill>
                <a:effectLst/>
                <a:uLnTx/>
                <a:uFillTx/>
                <a:latin typeface="Calibri" panose="020F0502020204030204" pitchFamily="34" charset="0"/>
                <a:ea typeface="+mn-ea"/>
                <a:cs typeface="Calibri" panose="020F0502020204030204" pitchFamily="34" charset="0"/>
              </a:rPr>
              <a:t>Anti-Smoking (health, lifestyle choices)</a:t>
            </a:r>
          </a:p>
          <a:p>
            <a:pPr marL="342900" marR="0" lvl="0" indent="-342900" algn="l" defTabSz="914400" rtl="0" eaLnBrk="1" fontAlgn="auto" latinLnBrk="0" hangingPunct="1">
              <a:lnSpc>
                <a:spcPct val="100000"/>
              </a:lnSpc>
              <a:spcBef>
                <a:spcPts val="0"/>
              </a:spcBef>
              <a:spcAft>
                <a:spcPts val="1200"/>
              </a:spcAft>
              <a:buClrTx/>
              <a:buSzTx/>
              <a:buFont typeface="Arial" pitchFamily="34" charset="0"/>
              <a:buChar char="•"/>
              <a:tabLst/>
              <a:defRPr/>
            </a:pPr>
            <a:r>
              <a:rPr kumimoji="0" lang="en-CA" sz="7200" b="0" i="0" u="none" strike="noStrike" kern="1200" cap="none" spc="0" normalizeH="0" baseline="0" noProof="0" dirty="0">
                <a:ln>
                  <a:noFill/>
                </a:ln>
                <a:solidFill>
                  <a:srgbClr val="0B2265"/>
                </a:solidFill>
                <a:effectLst/>
                <a:uLnTx/>
                <a:uFillTx/>
                <a:latin typeface="Calibri" panose="020F0502020204030204" pitchFamily="34" charset="0"/>
                <a:ea typeface="+mn-ea"/>
                <a:cs typeface="Calibri" panose="020F0502020204030204" pitchFamily="34" charset="0"/>
              </a:rPr>
              <a:t>Blood Pressure (health)</a:t>
            </a:r>
          </a:p>
          <a:p>
            <a:pPr marL="342900" marR="0" lvl="0" indent="-342900" algn="l" defTabSz="914400" rtl="0" eaLnBrk="1" fontAlgn="auto" latinLnBrk="0" hangingPunct="1">
              <a:lnSpc>
                <a:spcPct val="100000"/>
              </a:lnSpc>
              <a:spcBef>
                <a:spcPts val="0"/>
              </a:spcBef>
              <a:spcAft>
                <a:spcPts val="1200"/>
              </a:spcAft>
              <a:buClrTx/>
              <a:buSzTx/>
              <a:buFont typeface="Arial" pitchFamily="34" charset="0"/>
              <a:buChar char="•"/>
              <a:tabLst/>
              <a:defRPr/>
            </a:pPr>
            <a:r>
              <a:rPr kumimoji="0" lang="en-CA" sz="7200" b="0" i="0" u="none" strike="noStrike" kern="1200" cap="none" spc="0" normalizeH="0" baseline="0" noProof="0" dirty="0">
                <a:ln>
                  <a:noFill/>
                </a:ln>
                <a:solidFill>
                  <a:srgbClr val="0B2265"/>
                </a:solidFill>
                <a:effectLst/>
                <a:uLnTx/>
                <a:uFillTx/>
                <a:latin typeface="Calibri" panose="020F0502020204030204" pitchFamily="34" charset="0"/>
                <a:ea typeface="+mn-ea"/>
                <a:cs typeface="Calibri" panose="020F0502020204030204" pitchFamily="34" charset="0"/>
              </a:rPr>
              <a:t>Cough &amp; Cold, Flu (health)</a:t>
            </a:r>
          </a:p>
          <a:p>
            <a:pPr marL="342900" marR="0" lvl="0" indent="-342900" algn="l" defTabSz="914400" rtl="0" eaLnBrk="1" fontAlgn="auto" latinLnBrk="0" hangingPunct="1">
              <a:lnSpc>
                <a:spcPct val="100000"/>
              </a:lnSpc>
              <a:spcBef>
                <a:spcPts val="0"/>
              </a:spcBef>
              <a:spcAft>
                <a:spcPts val="1200"/>
              </a:spcAft>
              <a:buClrTx/>
              <a:buSzTx/>
              <a:buFont typeface="Arial" pitchFamily="34" charset="0"/>
              <a:buChar char="•"/>
              <a:tabLst/>
              <a:defRPr/>
            </a:pPr>
            <a:r>
              <a:rPr kumimoji="0" lang="en-CA" sz="7200" b="0" i="0" u="none" strike="noStrike" kern="1200" cap="none" spc="0" normalizeH="0" baseline="0" noProof="0" dirty="0">
                <a:ln>
                  <a:noFill/>
                </a:ln>
                <a:solidFill>
                  <a:srgbClr val="0B2265"/>
                </a:solidFill>
                <a:effectLst/>
                <a:uLnTx/>
                <a:uFillTx/>
                <a:latin typeface="Calibri" panose="020F0502020204030204" pitchFamily="34" charset="0"/>
                <a:ea typeface="+mn-ea"/>
                <a:cs typeface="Calibri" panose="020F0502020204030204" pitchFamily="34" charset="0"/>
              </a:rPr>
              <a:t>Laxatives (health)</a:t>
            </a:r>
          </a:p>
        </p:txBody>
      </p:sp>
      <p:sp>
        <p:nvSpPr>
          <p:cNvPr id="8" name="Espace réservé du contenu 5"/>
          <p:cNvSpPr txBox="1">
            <a:spLocks/>
          </p:cNvSpPr>
          <p:nvPr/>
        </p:nvSpPr>
        <p:spPr>
          <a:xfrm>
            <a:off x="6508431" y="1566856"/>
            <a:ext cx="5088835" cy="4445896"/>
          </a:xfrm>
          <a:prstGeom prst="rect">
            <a:avLst/>
          </a:prstGeom>
        </p:spPr>
        <p:txBody>
          <a:bodyPr vert="horz" lIns="91440" tIns="45720" rIns="91440" bIns="45720" rtlCol="0">
            <a:normAutofit fontScale="25000" lnSpcReduction="20000"/>
          </a:bodyPr>
          <a:lstStyle>
            <a:lvl1pPr marL="342900" indent="-342900" algn="l" defTabSz="914400" rtl="0" eaLnBrk="1" latinLnBrk="0" hangingPunct="1">
              <a:spcBef>
                <a:spcPts val="0"/>
              </a:spcBef>
              <a:spcAft>
                <a:spcPts val="1200"/>
              </a:spcAft>
              <a:buFont typeface="Arial" pitchFamily="34" charset="0"/>
              <a:buChar char="•"/>
              <a:defRPr sz="2400" b="0" kern="1200">
                <a:solidFill>
                  <a:srgbClr val="0B2265"/>
                </a:solidFill>
                <a:latin typeface="Calibri" panose="020F0502020204030204" pitchFamily="34" charset="0"/>
                <a:ea typeface="+mn-ea"/>
                <a:cs typeface="Calibri" panose="020F0502020204030204" pitchFamily="34" charset="0"/>
              </a:defRPr>
            </a:lvl1pPr>
            <a:lvl2pPr marL="742950" indent="-285750" algn="l" defTabSz="914400" rtl="0" eaLnBrk="1" latinLnBrk="0" hangingPunct="1">
              <a:spcBef>
                <a:spcPts val="0"/>
              </a:spcBef>
              <a:spcAft>
                <a:spcPts val="1200"/>
              </a:spcAft>
              <a:buFont typeface="Arial" pitchFamily="34" charset="0"/>
              <a:buChar char="•"/>
              <a:defRPr sz="1800" kern="1200">
                <a:solidFill>
                  <a:srgbClr val="0B2265"/>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ts val="0"/>
              </a:spcBef>
              <a:spcAft>
                <a:spcPts val="1200"/>
              </a:spcAft>
              <a:buFont typeface="Arial" pitchFamily="34" charset="0"/>
              <a:buChar char="•"/>
              <a:defRPr sz="1800" kern="1200">
                <a:solidFill>
                  <a:srgbClr val="0B2265"/>
                </a:solidFill>
                <a:latin typeface="Calibri" panose="020F0502020204030204" pitchFamily="34" charset="0"/>
                <a:ea typeface="+mn-ea"/>
                <a:cs typeface="Calibri" panose="020F0502020204030204" pitchFamily="34" charset="0"/>
              </a:defRPr>
            </a:lvl3pPr>
            <a:lvl4pPr marL="1657350" indent="-285750" algn="l" defTabSz="914400" rtl="0" eaLnBrk="1" latinLnBrk="0" hangingPunct="1">
              <a:spcBef>
                <a:spcPts val="0"/>
              </a:spcBef>
              <a:spcAft>
                <a:spcPts val="1200"/>
              </a:spcAft>
              <a:buFont typeface="Arial" pitchFamily="34" charset="0"/>
              <a:buChar char="•"/>
              <a:defRPr sz="1800" kern="1200">
                <a:solidFill>
                  <a:srgbClr val="0B2265"/>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ts val="0"/>
              </a:spcBef>
              <a:spcAft>
                <a:spcPts val="1200"/>
              </a:spcAft>
              <a:buFont typeface="Arial" pitchFamily="34" charset="0"/>
              <a:buChar char="•"/>
              <a:defRPr sz="1800" kern="1200">
                <a:solidFill>
                  <a:srgbClr val="0B2265"/>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1800" kern="1200">
                <a:solidFill>
                  <a:srgbClr val="0B2265"/>
                </a:solidFill>
                <a:latin typeface="Arial" pitchFamily="34" charset="0"/>
                <a:ea typeface="+mn-ea"/>
                <a:cs typeface="Arial" pitchFamily="34" charset="0"/>
              </a:defRPr>
            </a:lvl6pPr>
            <a:lvl7pPr marL="2971800" indent="-228600" algn="l" defTabSz="914400" rtl="0" eaLnBrk="1" latinLnBrk="0" hangingPunct="1">
              <a:spcBef>
                <a:spcPct val="20000"/>
              </a:spcBef>
              <a:buFont typeface="Arial" pitchFamily="34" charset="0"/>
              <a:buChar char="•"/>
              <a:defRPr sz="1800" kern="1200">
                <a:solidFill>
                  <a:srgbClr val="0B2265"/>
                </a:solidFill>
                <a:latin typeface="Arial" pitchFamily="34" charset="0"/>
                <a:ea typeface="+mn-ea"/>
                <a:cs typeface="Arial" pitchFamily="34" charset="0"/>
              </a:defRPr>
            </a:lvl7pPr>
            <a:lvl8pPr marL="3429000" indent="-228600" algn="l" defTabSz="914400" rtl="0" eaLnBrk="1" latinLnBrk="0" hangingPunct="1">
              <a:spcBef>
                <a:spcPct val="20000"/>
              </a:spcBef>
              <a:buFont typeface="Arial" pitchFamily="34" charset="0"/>
              <a:buChar char="•"/>
              <a:defRPr sz="1800" kern="1200">
                <a:solidFill>
                  <a:srgbClr val="0B2265"/>
                </a:solidFill>
                <a:latin typeface="Arial" pitchFamily="34" charset="0"/>
                <a:ea typeface="+mn-ea"/>
                <a:cs typeface="Arial" pitchFamily="34" charset="0"/>
              </a:defRPr>
            </a:lvl8pPr>
            <a:lvl9pPr marL="3886200" indent="-228600" algn="l" defTabSz="914400" rtl="0" eaLnBrk="1" latinLnBrk="0" hangingPunct="1">
              <a:spcBef>
                <a:spcPct val="20000"/>
              </a:spcBef>
              <a:buFont typeface="Arial" pitchFamily="34" charset="0"/>
              <a:buChar char="•"/>
              <a:defRPr sz="1800" kern="1200">
                <a:solidFill>
                  <a:srgbClr val="0B2265"/>
                </a:solidFill>
                <a:latin typeface="Arial" pitchFamily="34" charset="0"/>
                <a:ea typeface="+mn-ea"/>
                <a:cs typeface="Arial" pitchFamily="34" charset="0"/>
              </a:defRPr>
            </a:lvl9pPr>
          </a:lstStyle>
          <a:p>
            <a:pPr marL="342900" marR="0" lvl="0" indent="-342900" algn="l" defTabSz="914400" rtl="0" eaLnBrk="1" fontAlgn="auto" latinLnBrk="0" hangingPunct="1">
              <a:lnSpc>
                <a:spcPct val="100000"/>
              </a:lnSpc>
              <a:spcBef>
                <a:spcPts val="0"/>
              </a:spcBef>
              <a:spcAft>
                <a:spcPts val="1200"/>
              </a:spcAft>
              <a:buClrTx/>
              <a:buSzTx/>
              <a:buFont typeface="Arial" pitchFamily="34" charset="0"/>
              <a:buChar char="•"/>
              <a:tabLst/>
              <a:defRPr/>
            </a:pPr>
            <a:endParaRPr kumimoji="0" lang="en-CA" sz="7200" b="0" i="0" u="none" strike="noStrike" kern="1200" cap="none" spc="0" normalizeH="0" baseline="0" noProof="0" dirty="0">
              <a:ln>
                <a:noFill/>
              </a:ln>
              <a:solidFill>
                <a:srgbClr val="0B2265"/>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1200"/>
              </a:spcAft>
              <a:buClrTx/>
              <a:buSzTx/>
              <a:buFont typeface="Arial" pitchFamily="34" charset="0"/>
              <a:buChar char="•"/>
              <a:tabLst/>
              <a:defRPr/>
            </a:pPr>
            <a:r>
              <a:rPr kumimoji="0" lang="en-CA" sz="7200" b="0" i="0" u="none" strike="noStrike" kern="1200" cap="none" spc="0" normalizeH="0" baseline="0" noProof="0" dirty="0">
                <a:ln>
                  <a:noFill/>
                </a:ln>
                <a:solidFill>
                  <a:srgbClr val="0B2265"/>
                </a:solidFill>
                <a:effectLst/>
                <a:uLnTx/>
                <a:uFillTx/>
                <a:latin typeface="Calibri" panose="020F0502020204030204" pitchFamily="34" charset="0"/>
                <a:ea typeface="+mn-ea"/>
                <a:cs typeface="Calibri" panose="020F0502020204030204" pitchFamily="34" charset="0"/>
              </a:rPr>
              <a:t>Pain Relievers (health, lifestyle choices)</a:t>
            </a:r>
          </a:p>
          <a:p>
            <a:pPr marL="342900" marR="0" lvl="0" indent="-342900" algn="l" defTabSz="914400" rtl="0" eaLnBrk="1" fontAlgn="auto" latinLnBrk="0" hangingPunct="1">
              <a:lnSpc>
                <a:spcPct val="100000"/>
              </a:lnSpc>
              <a:spcBef>
                <a:spcPts val="0"/>
              </a:spcBef>
              <a:spcAft>
                <a:spcPts val="1200"/>
              </a:spcAft>
              <a:buClrTx/>
              <a:buSzTx/>
              <a:buFont typeface="Arial" pitchFamily="34" charset="0"/>
              <a:buChar char="•"/>
              <a:tabLst/>
              <a:defRPr/>
            </a:pPr>
            <a:r>
              <a:rPr kumimoji="0" lang="en-CA" sz="7200" b="0" i="0" u="none" strike="noStrike" kern="1200" cap="none" spc="0" normalizeH="0" baseline="0" noProof="0" dirty="0">
                <a:ln>
                  <a:noFill/>
                </a:ln>
                <a:solidFill>
                  <a:srgbClr val="0B2265"/>
                </a:solidFill>
                <a:effectLst/>
                <a:uLnTx/>
                <a:uFillTx/>
                <a:latin typeface="Calibri" panose="020F0502020204030204" pitchFamily="34" charset="0"/>
                <a:ea typeface="+mn-ea"/>
                <a:cs typeface="Calibri" panose="020F0502020204030204" pitchFamily="34" charset="0"/>
              </a:rPr>
              <a:t>Pregnancy Tests (health, lifestyle choices)</a:t>
            </a:r>
          </a:p>
          <a:p>
            <a:pPr marL="342900" marR="0" lvl="0" indent="-342900" algn="l" defTabSz="914400" rtl="0" eaLnBrk="1" fontAlgn="auto" latinLnBrk="0" hangingPunct="1">
              <a:lnSpc>
                <a:spcPct val="100000"/>
              </a:lnSpc>
              <a:spcBef>
                <a:spcPts val="0"/>
              </a:spcBef>
              <a:spcAft>
                <a:spcPts val="1200"/>
              </a:spcAft>
              <a:buClrTx/>
              <a:buSzTx/>
              <a:buFont typeface="Arial" pitchFamily="34" charset="0"/>
              <a:buChar char="•"/>
              <a:tabLst/>
              <a:defRPr/>
            </a:pPr>
            <a:r>
              <a:rPr kumimoji="0" lang="en-CA" sz="7200" b="0" i="0" u="none" strike="noStrike" kern="1200" cap="none" spc="0" normalizeH="0" baseline="0" noProof="0" dirty="0">
                <a:ln>
                  <a:noFill/>
                </a:ln>
                <a:solidFill>
                  <a:srgbClr val="0B2265"/>
                </a:solidFill>
                <a:effectLst/>
                <a:uLnTx/>
                <a:uFillTx/>
                <a:latin typeface="Calibri" panose="020F0502020204030204" pitchFamily="34" charset="0"/>
                <a:ea typeface="+mn-ea"/>
                <a:cs typeface="Calibri" panose="020F0502020204030204" pitchFamily="34" charset="0"/>
              </a:rPr>
              <a:t>Heartburn Relief (health)</a:t>
            </a:r>
          </a:p>
          <a:p>
            <a:pPr marL="342900" marR="0" lvl="0" indent="-342900" algn="l" defTabSz="914400" rtl="0" eaLnBrk="1" fontAlgn="auto" latinLnBrk="0" hangingPunct="1">
              <a:lnSpc>
                <a:spcPct val="100000"/>
              </a:lnSpc>
              <a:spcBef>
                <a:spcPts val="0"/>
              </a:spcBef>
              <a:spcAft>
                <a:spcPts val="1200"/>
              </a:spcAft>
              <a:buClrTx/>
              <a:buSzTx/>
              <a:buFont typeface="Arial" pitchFamily="34" charset="0"/>
              <a:buChar char="•"/>
              <a:tabLst/>
              <a:defRPr/>
            </a:pPr>
            <a:r>
              <a:rPr kumimoji="0" lang="en-CA" sz="7200" b="0" i="0" u="none" strike="noStrike" kern="1200" cap="none" spc="0" normalizeH="0" baseline="0" noProof="0" dirty="0">
                <a:ln>
                  <a:noFill/>
                </a:ln>
                <a:solidFill>
                  <a:srgbClr val="0B2265"/>
                </a:solidFill>
                <a:effectLst/>
                <a:uLnTx/>
                <a:uFillTx/>
                <a:latin typeface="Calibri" panose="020F0502020204030204" pitchFamily="34" charset="0"/>
                <a:ea typeface="+mn-ea"/>
                <a:cs typeface="Calibri" panose="020F0502020204030204" pitchFamily="34" charset="0"/>
              </a:rPr>
              <a:t>Sleep Aids (health)</a:t>
            </a:r>
          </a:p>
          <a:p>
            <a:pPr marL="342900" marR="0" lvl="0" indent="-342900" algn="l" defTabSz="914400" rtl="0" eaLnBrk="1" fontAlgn="auto" latinLnBrk="0" hangingPunct="1">
              <a:lnSpc>
                <a:spcPct val="100000"/>
              </a:lnSpc>
              <a:spcBef>
                <a:spcPts val="0"/>
              </a:spcBef>
              <a:spcAft>
                <a:spcPts val="1200"/>
              </a:spcAft>
              <a:buClrTx/>
              <a:buSzTx/>
              <a:buFont typeface="Arial" pitchFamily="34" charset="0"/>
              <a:buChar char="•"/>
              <a:tabLst/>
              <a:defRPr/>
            </a:pPr>
            <a:r>
              <a:rPr kumimoji="0" lang="en-CA" sz="7200" b="0" i="0" u="none" strike="noStrike" kern="1200" cap="none" spc="0" normalizeH="0" baseline="0" noProof="0" dirty="0">
                <a:ln>
                  <a:noFill/>
                </a:ln>
                <a:solidFill>
                  <a:srgbClr val="0B2265"/>
                </a:solidFill>
                <a:effectLst/>
                <a:uLnTx/>
                <a:uFillTx/>
                <a:latin typeface="Calibri" panose="020F0502020204030204" pitchFamily="34" charset="0"/>
                <a:ea typeface="+mn-ea"/>
                <a:cs typeface="Calibri" panose="020F0502020204030204" pitchFamily="34" charset="0"/>
              </a:rPr>
              <a:t>Skin Care, Acne and Acne Care (health, body)</a:t>
            </a:r>
          </a:p>
          <a:p>
            <a:pPr marL="342900" marR="0" lvl="0" indent="-342900" algn="l" defTabSz="914400" rtl="0" eaLnBrk="1" fontAlgn="auto" latinLnBrk="0" hangingPunct="1">
              <a:lnSpc>
                <a:spcPct val="100000"/>
              </a:lnSpc>
              <a:spcBef>
                <a:spcPts val="0"/>
              </a:spcBef>
              <a:spcAft>
                <a:spcPts val="1200"/>
              </a:spcAft>
              <a:buClrTx/>
              <a:buSzTx/>
              <a:buFont typeface="Arial" pitchFamily="34" charset="0"/>
              <a:buChar char="•"/>
              <a:tabLst/>
              <a:defRPr/>
            </a:pPr>
            <a:r>
              <a:rPr kumimoji="0" lang="en-CA" sz="7200" b="0" i="0" u="none" strike="noStrike" kern="1200" cap="none" spc="0" normalizeH="0" baseline="0" noProof="0" dirty="0">
                <a:ln>
                  <a:noFill/>
                </a:ln>
                <a:solidFill>
                  <a:srgbClr val="0B2265"/>
                </a:solidFill>
                <a:effectLst/>
                <a:uLnTx/>
                <a:uFillTx/>
                <a:latin typeface="Calibri" panose="020F0502020204030204" pitchFamily="34" charset="0"/>
                <a:ea typeface="+mn-ea"/>
                <a:cs typeface="Calibri" panose="020F0502020204030204" pitchFamily="34" charset="0"/>
              </a:rPr>
              <a:t>Diet, Diet &amp; Nutrition (health, body, lifestyle choices)</a:t>
            </a:r>
          </a:p>
          <a:p>
            <a:pPr marL="342900" marR="0" lvl="0" indent="-342900" algn="l" defTabSz="914400" rtl="0" eaLnBrk="1" fontAlgn="auto" latinLnBrk="0" hangingPunct="1">
              <a:lnSpc>
                <a:spcPct val="100000"/>
              </a:lnSpc>
              <a:spcBef>
                <a:spcPts val="0"/>
              </a:spcBef>
              <a:spcAft>
                <a:spcPts val="1200"/>
              </a:spcAft>
              <a:buClrTx/>
              <a:buSzTx/>
              <a:buFont typeface="Arial" pitchFamily="34" charset="0"/>
              <a:buChar char="•"/>
              <a:tabLst/>
              <a:defRPr/>
            </a:pPr>
            <a:r>
              <a:rPr kumimoji="0" lang="en-CA" sz="7200" b="0" i="0" u="none" strike="noStrike" kern="1200" cap="none" spc="0" normalizeH="0" baseline="0" noProof="0" dirty="0">
                <a:ln>
                  <a:noFill/>
                </a:ln>
                <a:solidFill>
                  <a:srgbClr val="0B2265"/>
                </a:solidFill>
                <a:effectLst/>
                <a:uLnTx/>
                <a:uFillTx/>
                <a:latin typeface="Calibri" panose="020F0502020204030204" pitchFamily="34" charset="0"/>
                <a:ea typeface="+mn-ea"/>
                <a:cs typeface="Calibri" panose="020F0502020204030204" pitchFamily="34" charset="0"/>
              </a:rPr>
              <a:t>Ladies Plus (health, body, lifestyle choices, women often hide their weight)</a:t>
            </a:r>
          </a:p>
          <a:p>
            <a:pPr marL="342900" marR="0" lvl="0" indent="-342900" algn="l" defTabSz="914400" rtl="0" eaLnBrk="1" fontAlgn="auto" latinLnBrk="0" hangingPunct="1">
              <a:lnSpc>
                <a:spcPct val="100000"/>
              </a:lnSpc>
              <a:spcBef>
                <a:spcPts val="0"/>
              </a:spcBef>
              <a:spcAft>
                <a:spcPts val="1200"/>
              </a:spcAft>
              <a:buClrTx/>
              <a:buSzTx/>
              <a:buFont typeface="Arial" pitchFamily="34" charset="0"/>
              <a:buChar char="•"/>
              <a:tabLst/>
              <a:defRPr/>
            </a:pPr>
            <a:r>
              <a:rPr kumimoji="0" lang="en-CA" sz="7200" b="0" i="0" u="none" strike="noStrike" kern="1200" cap="none" spc="0" normalizeH="0" baseline="0" noProof="0" dirty="0">
                <a:ln>
                  <a:noFill/>
                </a:ln>
                <a:solidFill>
                  <a:srgbClr val="0B2265"/>
                </a:solidFill>
                <a:effectLst/>
                <a:uLnTx/>
                <a:uFillTx/>
                <a:latin typeface="Calibri" panose="020F0502020204030204" pitchFamily="34" charset="0"/>
                <a:ea typeface="+mn-ea"/>
                <a:cs typeface="Calibri" panose="020F0502020204030204" pitchFamily="34" charset="0"/>
              </a:rPr>
              <a:t>Hair color (health, body, women often hide the fact that they dye their hair)</a:t>
            </a:r>
          </a:p>
          <a:p>
            <a:pPr marL="342900" marR="0" lvl="0" indent="-342900" algn="l" defTabSz="914400" rtl="0" eaLnBrk="1" fontAlgn="auto" latinLnBrk="0" hangingPunct="1">
              <a:lnSpc>
                <a:spcPct val="100000"/>
              </a:lnSpc>
              <a:spcBef>
                <a:spcPts val="0"/>
              </a:spcBef>
              <a:spcAft>
                <a:spcPts val="1200"/>
              </a:spcAft>
              <a:buClrTx/>
              <a:buSzTx/>
              <a:buFont typeface="Arial" pitchFamily="34" charset="0"/>
              <a:buChar char="•"/>
              <a:tabLst/>
              <a:defRPr/>
            </a:pPr>
            <a:r>
              <a:rPr kumimoji="0" lang="en-CA" sz="7200" b="0" i="0" u="none" strike="noStrike" kern="1200" cap="none" spc="0" normalizeH="0" baseline="0" noProof="0" dirty="0">
                <a:ln>
                  <a:noFill/>
                </a:ln>
                <a:solidFill>
                  <a:srgbClr val="0B2265"/>
                </a:solidFill>
                <a:effectLst/>
                <a:uLnTx/>
                <a:uFillTx/>
                <a:latin typeface="Calibri" panose="020F0502020204030204" pitchFamily="34" charset="0"/>
                <a:ea typeface="+mn-ea"/>
                <a:cs typeface="Calibri" panose="020F0502020204030204" pitchFamily="34" charset="0"/>
              </a:rPr>
              <a:t>Shaving, Women Electric Shavers, Women’s Grooming  (health, body, lifestyle choices)</a:t>
            </a:r>
          </a:p>
          <a:p>
            <a:pPr marL="742950" marR="0" lvl="1" indent="-285750" algn="l" defTabSz="914400" rtl="0" eaLnBrk="1" fontAlgn="auto" latinLnBrk="0" hangingPunct="1">
              <a:lnSpc>
                <a:spcPct val="100000"/>
              </a:lnSpc>
              <a:spcBef>
                <a:spcPts val="0"/>
              </a:spcBef>
              <a:spcAft>
                <a:spcPts val="1200"/>
              </a:spcAft>
              <a:buClrTx/>
              <a:buSzTx/>
              <a:buFont typeface="Arial" pitchFamily="34" charset="0"/>
              <a:buChar char="•"/>
              <a:tabLst/>
              <a:defRPr/>
            </a:pPr>
            <a:endParaRPr kumimoji="0" lang="fr-CA" altLang="en-US" sz="5600" b="0" i="0" u="none" strike="noStrike" kern="1200" cap="none" spc="0" normalizeH="0" baseline="0" noProof="0" dirty="0">
              <a:ln>
                <a:noFill/>
              </a:ln>
              <a:solidFill>
                <a:srgbClr val="0B2265"/>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1200"/>
              </a:spcAft>
              <a:buClrTx/>
              <a:buSzTx/>
              <a:buFont typeface="Arial" pitchFamily="34" charset="0"/>
              <a:buChar char="•"/>
              <a:tabLst/>
              <a:defRPr/>
            </a:pPr>
            <a:endParaRPr kumimoji="0" lang="fr-CA" altLang="en-US" sz="5600" b="0" i="0" u="none" strike="noStrike" kern="1200" cap="none" spc="0" normalizeH="0" baseline="0" noProof="0" dirty="0">
              <a:ln>
                <a:noFill/>
              </a:ln>
              <a:solidFill>
                <a:srgbClr val="0B2265"/>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1200"/>
              </a:spcAft>
              <a:buClrTx/>
              <a:buSzTx/>
              <a:buFont typeface="Arial" pitchFamily="34" charset="0"/>
              <a:buChar char="•"/>
              <a:tabLst/>
              <a:defRPr/>
            </a:pPr>
            <a:endParaRPr kumimoji="0" lang="en-CA" sz="5600" b="0" i="0" u="none" strike="noStrike" kern="1200" cap="none" spc="0" normalizeH="0" baseline="0" noProof="0" dirty="0">
              <a:ln>
                <a:noFill/>
              </a:ln>
              <a:solidFill>
                <a:srgbClr val="0B2265"/>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55182411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ltLang="en-US" sz="3000" dirty="0">
                <a:solidFill>
                  <a:srgbClr val="002060"/>
                </a:solidFill>
              </a:rPr>
              <a:t>Renseignement sensible - OBA</a:t>
            </a:r>
            <a:endParaRPr lang="en-US" dirty="0">
              <a:solidFill>
                <a:srgbClr val="002060"/>
              </a:solidFill>
            </a:endParaRPr>
          </a:p>
        </p:txBody>
      </p:sp>
      <p:sp>
        <p:nvSpPr>
          <p:cNvPr id="3" name="Slide Number Placeholder 2"/>
          <p:cNvSpPr>
            <a:spLocks noGrp="1"/>
          </p:cNvSpPr>
          <p:nvPr>
            <p:ph type="sldNum" sz="quarter" idx="4"/>
          </p:nvPr>
        </p:nvSpPr>
        <p:spPr/>
        <p:txBody>
          <a:bodyPr/>
          <a:lstStyle/>
          <a:p>
            <a:fld id="{7ED523C7-19E8-B540-9857-8D49DD13762D}" type="slidenum">
              <a:rPr lang="en-CA" smtClean="0"/>
              <a:pPr/>
              <a:t>88</a:t>
            </a:fld>
            <a:endParaRPr lang="en-CA" dirty="0"/>
          </a:p>
        </p:txBody>
      </p:sp>
      <p:sp>
        <p:nvSpPr>
          <p:cNvPr id="4" name="Content Placeholder 3"/>
          <p:cNvSpPr>
            <a:spLocks noGrp="1"/>
          </p:cNvSpPr>
          <p:nvPr>
            <p:ph idx="1"/>
          </p:nvPr>
        </p:nvSpPr>
        <p:spPr/>
        <p:txBody>
          <a:bodyPr/>
          <a:lstStyle/>
          <a:p>
            <a:pPr marL="0" indent="0">
              <a:buNone/>
            </a:pPr>
            <a:r>
              <a:rPr lang="en-CA" dirty="0"/>
              <a:t> </a:t>
            </a:r>
            <a:endParaRPr lang="en-US" dirty="0"/>
          </a:p>
        </p:txBody>
      </p:sp>
      <p:sp>
        <p:nvSpPr>
          <p:cNvPr id="5" name="Espace réservé du contenu 5"/>
          <p:cNvSpPr txBox="1">
            <a:spLocks/>
          </p:cNvSpPr>
          <p:nvPr/>
        </p:nvSpPr>
        <p:spPr>
          <a:xfrm>
            <a:off x="481801" y="1560678"/>
            <a:ext cx="5006211" cy="5070921"/>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ts val="0"/>
              </a:spcBef>
              <a:spcAft>
                <a:spcPts val="1200"/>
              </a:spcAft>
              <a:buFont typeface="Arial" pitchFamily="34" charset="0"/>
              <a:buChar char="•"/>
              <a:defRPr sz="2400" b="0" kern="1200">
                <a:solidFill>
                  <a:srgbClr val="0B2265"/>
                </a:solidFill>
                <a:latin typeface="Calibri" panose="020F0502020204030204" pitchFamily="34" charset="0"/>
                <a:ea typeface="+mn-ea"/>
                <a:cs typeface="Calibri" panose="020F0502020204030204" pitchFamily="34" charset="0"/>
              </a:defRPr>
            </a:lvl1pPr>
            <a:lvl2pPr marL="742950" indent="-285750" algn="l" defTabSz="914400" rtl="0" eaLnBrk="1" latinLnBrk="0" hangingPunct="1">
              <a:spcBef>
                <a:spcPts val="0"/>
              </a:spcBef>
              <a:spcAft>
                <a:spcPts val="1200"/>
              </a:spcAft>
              <a:buFont typeface="Arial" pitchFamily="34" charset="0"/>
              <a:buChar char="•"/>
              <a:defRPr sz="1800" kern="1200">
                <a:solidFill>
                  <a:srgbClr val="0B2265"/>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ts val="0"/>
              </a:spcBef>
              <a:spcAft>
                <a:spcPts val="1200"/>
              </a:spcAft>
              <a:buFont typeface="Arial" pitchFamily="34" charset="0"/>
              <a:buChar char="•"/>
              <a:defRPr sz="1800" kern="1200">
                <a:solidFill>
                  <a:srgbClr val="0B2265"/>
                </a:solidFill>
                <a:latin typeface="Calibri" panose="020F0502020204030204" pitchFamily="34" charset="0"/>
                <a:ea typeface="+mn-ea"/>
                <a:cs typeface="Calibri" panose="020F0502020204030204" pitchFamily="34" charset="0"/>
              </a:defRPr>
            </a:lvl3pPr>
            <a:lvl4pPr marL="1657350" indent="-285750" algn="l" defTabSz="914400" rtl="0" eaLnBrk="1" latinLnBrk="0" hangingPunct="1">
              <a:spcBef>
                <a:spcPts val="0"/>
              </a:spcBef>
              <a:spcAft>
                <a:spcPts val="1200"/>
              </a:spcAft>
              <a:buFont typeface="Arial" pitchFamily="34" charset="0"/>
              <a:buChar char="•"/>
              <a:defRPr sz="1800" kern="1200">
                <a:solidFill>
                  <a:srgbClr val="0B2265"/>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ts val="0"/>
              </a:spcBef>
              <a:spcAft>
                <a:spcPts val="1200"/>
              </a:spcAft>
              <a:buFont typeface="Arial" pitchFamily="34" charset="0"/>
              <a:buChar char="•"/>
              <a:defRPr sz="1800" kern="1200">
                <a:solidFill>
                  <a:srgbClr val="0B2265"/>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1800" kern="1200">
                <a:solidFill>
                  <a:srgbClr val="0B2265"/>
                </a:solidFill>
                <a:latin typeface="Arial" pitchFamily="34" charset="0"/>
                <a:ea typeface="+mn-ea"/>
                <a:cs typeface="Arial" pitchFamily="34" charset="0"/>
              </a:defRPr>
            </a:lvl6pPr>
            <a:lvl7pPr marL="2971800" indent="-228600" algn="l" defTabSz="914400" rtl="0" eaLnBrk="1" latinLnBrk="0" hangingPunct="1">
              <a:spcBef>
                <a:spcPct val="20000"/>
              </a:spcBef>
              <a:buFont typeface="Arial" pitchFamily="34" charset="0"/>
              <a:buChar char="•"/>
              <a:defRPr sz="1800" kern="1200">
                <a:solidFill>
                  <a:srgbClr val="0B2265"/>
                </a:solidFill>
                <a:latin typeface="Arial" pitchFamily="34" charset="0"/>
                <a:ea typeface="+mn-ea"/>
                <a:cs typeface="Arial" pitchFamily="34" charset="0"/>
              </a:defRPr>
            </a:lvl7pPr>
            <a:lvl8pPr marL="3429000" indent="-228600" algn="l" defTabSz="914400" rtl="0" eaLnBrk="1" latinLnBrk="0" hangingPunct="1">
              <a:spcBef>
                <a:spcPct val="20000"/>
              </a:spcBef>
              <a:buFont typeface="Arial" pitchFamily="34" charset="0"/>
              <a:buChar char="•"/>
              <a:defRPr sz="1800" kern="1200">
                <a:solidFill>
                  <a:srgbClr val="0B2265"/>
                </a:solidFill>
                <a:latin typeface="Arial" pitchFamily="34" charset="0"/>
                <a:ea typeface="+mn-ea"/>
                <a:cs typeface="Arial" pitchFamily="34" charset="0"/>
              </a:defRPr>
            </a:lvl8pPr>
            <a:lvl9pPr marL="3886200" indent="-228600" algn="l" defTabSz="914400" rtl="0" eaLnBrk="1" latinLnBrk="0" hangingPunct="1">
              <a:spcBef>
                <a:spcPct val="20000"/>
              </a:spcBef>
              <a:buFont typeface="Arial" pitchFamily="34" charset="0"/>
              <a:buChar char="•"/>
              <a:defRPr sz="1800" kern="1200">
                <a:solidFill>
                  <a:srgbClr val="0B2265"/>
                </a:solidFill>
                <a:latin typeface="Arial" pitchFamily="34" charset="0"/>
                <a:ea typeface="+mn-ea"/>
                <a:cs typeface="Arial" pitchFamily="34" charset="0"/>
              </a:defRPr>
            </a:lvl9pPr>
          </a:lstStyle>
          <a:p>
            <a:pPr marL="457200" marR="0" lvl="1" indent="0" algn="l" defTabSz="914400" rtl="0" eaLnBrk="1" fontAlgn="auto" latinLnBrk="0" hangingPunct="1">
              <a:lnSpc>
                <a:spcPct val="100000"/>
              </a:lnSpc>
              <a:spcBef>
                <a:spcPts val="0"/>
              </a:spcBef>
              <a:spcAft>
                <a:spcPts val="1200"/>
              </a:spcAft>
              <a:buClrTx/>
              <a:buSzTx/>
              <a:buFont typeface="Arial" pitchFamily="34" charset="0"/>
              <a:buNone/>
              <a:tabLst/>
              <a:defRPr/>
            </a:pPr>
            <a:r>
              <a:rPr kumimoji="0" lang="en-CA" sz="3200" b="0" i="0" u="none" strike="noStrike" kern="1200" cap="none" spc="0" normalizeH="0" baseline="0" noProof="0" dirty="0">
                <a:ln>
                  <a:noFill/>
                </a:ln>
                <a:solidFill>
                  <a:srgbClr val="0B2265"/>
                </a:solidFill>
                <a:effectLst/>
                <a:uLnTx/>
                <a:uFillTx/>
                <a:latin typeface="Calibri" panose="020F0502020204030204" pitchFamily="34" charset="0"/>
                <a:ea typeface="+mn-ea"/>
                <a:cs typeface="Calibri" panose="020F0502020204030204" pitchFamily="34" charset="0"/>
              </a:rPr>
              <a:t> </a:t>
            </a:r>
            <a:r>
              <a:rPr kumimoji="0" lang="en-CA" sz="3200" b="1" i="0" u="none" strike="noStrike" kern="1200" cap="none" spc="0" normalizeH="0" baseline="0" noProof="0" dirty="0">
                <a:ln>
                  <a:noFill/>
                </a:ln>
                <a:solidFill>
                  <a:srgbClr val="F79646"/>
                </a:solidFill>
                <a:effectLst/>
                <a:uLnTx/>
                <a:uFillTx/>
                <a:latin typeface="Calibri" panose="020F0502020204030204" pitchFamily="34" charset="0"/>
                <a:ea typeface="+mn-ea"/>
                <a:cs typeface="Calibri" panose="020F0502020204030204" pitchFamily="34" charset="0"/>
              </a:rPr>
              <a:t>Medium Risk (yellow)</a:t>
            </a:r>
          </a:p>
          <a:p>
            <a:pPr marL="342900" marR="0" lvl="0" indent="-342900" algn="l" defTabSz="914400" rtl="0" eaLnBrk="1" fontAlgn="auto" latinLnBrk="0" hangingPunct="1">
              <a:lnSpc>
                <a:spcPct val="100000"/>
              </a:lnSpc>
              <a:spcBef>
                <a:spcPts val="0"/>
              </a:spcBef>
              <a:spcAft>
                <a:spcPts val="1200"/>
              </a:spcAft>
              <a:buClrTx/>
              <a:buSzTx/>
              <a:buFont typeface="Arial" pitchFamily="34" charset="0"/>
              <a:buChar char="•"/>
              <a:tabLst/>
              <a:defRPr/>
            </a:pPr>
            <a:r>
              <a:rPr kumimoji="0" lang="en-CA" sz="2900" b="0" i="0" u="none" strike="noStrike" kern="1200" cap="none" spc="0" normalizeH="0" baseline="0" noProof="0" dirty="0">
                <a:ln>
                  <a:noFill/>
                </a:ln>
                <a:solidFill>
                  <a:srgbClr val="0B2265"/>
                </a:solidFill>
                <a:effectLst/>
                <a:uLnTx/>
                <a:uFillTx/>
                <a:latin typeface="Calibri" panose="020F0502020204030204" pitchFamily="34" charset="0"/>
                <a:ea typeface="+mn-ea"/>
                <a:cs typeface="Calibri" panose="020F0502020204030204" pitchFamily="34" charset="0"/>
              </a:rPr>
              <a:t>Health &amp; Safety, Health &amp; Beauty, Beauty Tools, Teen Beauty (health, body): Some of the products under these categories may be considered as more privacy sensitive such as bronzers, false lashes, nail and skin care, etc.</a:t>
            </a:r>
          </a:p>
          <a:p>
            <a:pPr marL="342900" marR="0" lvl="0" indent="-342900" algn="l" defTabSz="914400" rtl="0" eaLnBrk="1" fontAlgn="auto" latinLnBrk="0" hangingPunct="1">
              <a:lnSpc>
                <a:spcPct val="100000"/>
              </a:lnSpc>
              <a:spcBef>
                <a:spcPts val="0"/>
              </a:spcBef>
              <a:spcAft>
                <a:spcPts val="1200"/>
              </a:spcAft>
              <a:buClrTx/>
              <a:buSzTx/>
              <a:buFont typeface="Arial" pitchFamily="34" charset="0"/>
              <a:buChar char="•"/>
              <a:tabLst/>
              <a:defRPr/>
            </a:pPr>
            <a:r>
              <a:rPr kumimoji="0" lang="en-CA" sz="2900" b="0" i="0" u="none" strike="noStrike" kern="1200" cap="none" spc="0" normalizeH="0" baseline="0" noProof="0" dirty="0">
                <a:ln>
                  <a:noFill/>
                </a:ln>
                <a:solidFill>
                  <a:srgbClr val="0B2265"/>
                </a:solidFill>
                <a:effectLst/>
                <a:uLnTx/>
                <a:uFillTx/>
                <a:latin typeface="Calibri" panose="020F0502020204030204" pitchFamily="34" charset="0"/>
                <a:ea typeface="+mn-ea"/>
                <a:cs typeface="Calibri" panose="020F0502020204030204" pitchFamily="34" charset="0"/>
              </a:rPr>
              <a:t>Swimwear, Bras, Panties (sex, intimacy)</a:t>
            </a:r>
          </a:p>
          <a:p>
            <a:pPr marL="342900" marR="0" lvl="0" indent="-342900" algn="l" defTabSz="914400" rtl="0" eaLnBrk="1" fontAlgn="auto" latinLnBrk="0" hangingPunct="1">
              <a:lnSpc>
                <a:spcPct val="100000"/>
              </a:lnSpc>
              <a:spcBef>
                <a:spcPts val="0"/>
              </a:spcBef>
              <a:spcAft>
                <a:spcPts val="1200"/>
              </a:spcAft>
              <a:buClrTx/>
              <a:buSzTx/>
              <a:buFont typeface="Arial" pitchFamily="34" charset="0"/>
              <a:buChar char="•"/>
              <a:tabLst/>
              <a:defRPr/>
            </a:pPr>
            <a:r>
              <a:rPr kumimoji="0" lang="en-CA" sz="2900" b="0" i="0" u="none" strike="noStrike" kern="1200" cap="none" spc="0" normalizeH="0" baseline="0" noProof="0" dirty="0">
                <a:ln>
                  <a:noFill/>
                </a:ln>
                <a:solidFill>
                  <a:srgbClr val="0B2265"/>
                </a:solidFill>
                <a:effectLst/>
                <a:uLnTx/>
                <a:uFillTx/>
                <a:latin typeface="Calibri" panose="020F0502020204030204" pitchFamily="34" charset="0"/>
                <a:ea typeface="+mn-ea"/>
                <a:cs typeface="Calibri" panose="020F0502020204030204" pitchFamily="34" charset="0"/>
              </a:rPr>
              <a:t>Underwear, Lingerie, Protective Underwear (sex, intimacy)</a:t>
            </a:r>
          </a:p>
          <a:p>
            <a:pPr marL="342900" marR="0" lvl="0" indent="-342900" algn="l" defTabSz="914400" rtl="0" eaLnBrk="1" fontAlgn="auto" latinLnBrk="0" hangingPunct="1">
              <a:lnSpc>
                <a:spcPct val="100000"/>
              </a:lnSpc>
              <a:spcBef>
                <a:spcPts val="0"/>
              </a:spcBef>
              <a:spcAft>
                <a:spcPts val="1200"/>
              </a:spcAft>
              <a:buClrTx/>
              <a:buSzTx/>
              <a:buFont typeface="Arial" pitchFamily="34" charset="0"/>
              <a:buChar char="•"/>
              <a:tabLst/>
              <a:defRPr/>
            </a:pPr>
            <a:r>
              <a:rPr kumimoji="0" lang="en-CA" sz="2900" b="0" i="0" u="none" strike="noStrike" kern="1200" cap="none" spc="0" normalizeH="0" baseline="0" noProof="0" dirty="0">
                <a:ln>
                  <a:noFill/>
                </a:ln>
                <a:solidFill>
                  <a:srgbClr val="0B2265"/>
                </a:solidFill>
                <a:effectLst/>
                <a:uLnTx/>
                <a:uFillTx/>
                <a:latin typeface="Calibri" panose="020F0502020204030204" pitchFamily="34" charset="0"/>
                <a:ea typeface="+mn-ea"/>
                <a:cs typeface="Calibri" panose="020F0502020204030204" pitchFamily="34" charset="0"/>
              </a:rPr>
              <a:t>Massage, Massage Chairs, Massage Equipment and Massagers, Massage &amp; Spa (home, lifestyle choices)</a:t>
            </a:r>
          </a:p>
          <a:p>
            <a:pPr marL="342900" marR="0" lvl="0" indent="-342900" algn="l" defTabSz="914400" rtl="0" eaLnBrk="1" fontAlgn="auto" latinLnBrk="0" hangingPunct="1">
              <a:lnSpc>
                <a:spcPct val="100000"/>
              </a:lnSpc>
              <a:spcBef>
                <a:spcPts val="0"/>
              </a:spcBef>
              <a:spcAft>
                <a:spcPts val="1200"/>
              </a:spcAft>
              <a:buClrTx/>
              <a:buSzTx/>
              <a:buFont typeface="Arial" pitchFamily="34" charset="0"/>
              <a:buChar char="•"/>
              <a:tabLst/>
              <a:defRPr/>
            </a:pPr>
            <a:r>
              <a:rPr kumimoji="0" lang="en-CA" sz="2900" b="0" i="0" u="none" strike="noStrike" kern="1200" cap="none" spc="0" normalizeH="0" baseline="0" noProof="0" dirty="0">
                <a:ln>
                  <a:noFill/>
                </a:ln>
                <a:solidFill>
                  <a:srgbClr val="0B2265"/>
                </a:solidFill>
                <a:effectLst/>
                <a:uLnTx/>
                <a:uFillTx/>
                <a:latin typeface="Calibri" panose="020F0502020204030204" pitchFamily="34" charset="0"/>
                <a:ea typeface="+mn-ea"/>
                <a:cs typeface="Calibri" panose="020F0502020204030204" pitchFamily="34" charset="0"/>
              </a:rPr>
              <a:t>Home Monitoring and Security, Moving (home)</a:t>
            </a:r>
          </a:p>
          <a:p>
            <a:pPr marL="342900" marR="0" lvl="0" indent="-342900" algn="l" defTabSz="914400" rtl="0" eaLnBrk="1" fontAlgn="auto" latinLnBrk="0" hangingPunct="1">
              <a:lnSpc>
                <a:spcPct val="100000"/>
              </a:lnSpc>
              <a:spcBef>
                <a:spcPts val="0"/>
              </a:spcBef>
              <a:spcAft>
                <a:spcPts val="1200"/>
              </a:spcAft>
              <a:buClrTx/>
              <a:buSzTx/>
              <a:buFont typeface="Arial" pitchFamily="34" charset="0"/>
              <a:buChar char="•"/>
              <a:tabLst/>
              <a:defRPr/>
            </a:pPr>
            <a:r>
              <a:rPr kumimoji="0" lang="en-CA" sz="2900" b="0" i="0" u="none" strike="noStrike" kern="1200" cap="none" spc="0" normalizeH="0" baseline="0" noProof="0" dirty="0">
                <a:ln>
                  <a:noFill/>
                </a:ln>
                <a:solidFill>
                  <a:srgbClr val="0B2265"/>
                </a:solidFill>
                <a:effectLst/>
                <a:uLnTx/>
                <a:uFillTx/>
                <a:latin typeface="Calibri" panose="020F0502020204030204" pitchFamily="34" charset="0"/>
                <a:ea typeface="+mn-ea"/>
                <a:cs typeface="Calibri" panose="020F0502020204030204" pitchFamily="34" charset="0"/>
              </a:rPr>
              <a:t>Post-Surgical &amp; Hosiery, Scrubs (health)</a:t>
            </a:r>
          </a:p>
          <a:p>
            <a:pPr marL="342900" marR="0" lvl="0" indent="-342900" algn="l" defTabSz="914400" rtl="0" eaLnBrk="1" fontAlgn="auto" latinLnBrk="0" hangingPunct="1">
              <a:lnSpc>
                <a:spcPct val="100000"/>
              </a:lnSpc>
              <a:spcBef>
                <a:spcPts val="0"/>
              </a:spcBef>
              <a:spcAft>
                <a:spcPts val="1200"/>
              </a:spcAft>
              <a:buClrTx/>
              <a:buSzTx/>
              <a:buFont typeface="Arial" pitchFamily="34" charset="0"/>
              <a:buChar char="•"/>
              <a:tabLst/>
              <a:defRPr/>
            </a:pPr>
            <a:endParaRPr kumimoji="0" lang="en-CA" sz="2900" b="0" i="0" u="none" strike="noStrike" kern="1200" cap="none" spc="0" normalizeH="0" baseline="0" noProof="0" dirty="0">
              <a:ln>
                <a:noFill/>
              </a:ln>
              <a:solidFill>
                <a:srgbClr val="0B2265"/>
              </a:solidFill>
              <a:effectLst/>
              <a:uLnTx/>
              <a:uFillTx/>
              <a:latin typeface="Calibri" panose="020F0502020204030204" pitchFamily="34" charset="0"/>
              <a:ea typeface="+mn-ea"/>
              <a:cs typeface="Calibri" panose="020F0502020204030204" pitchFamily="34" charset="0"/>
            </a:endParaRPr>
          </a:p>
        </p:txBody>
      </p:sp>
      <p:sp>
        <p:nvSpPr>
          <p:cNvPr id="6" name="Espace réservé du contenu 5"/>
          <p:cNvSpPr txBox="1">
            <a:spLocks/>
          </p:cNvSpPr>
          <p:nvPr/>
        </p:nvSpPr>
        <p:spPr>
          <a:xfrm>
            <a:off x="5817704" y="1709530"/>
            <a:ext cx="6109253" cy="4922070"/>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ts val="0"/>
              </a:spcBef>
              <a:spcAft>
                <a:spcPts val="1200"/>
              </a:spcAft>
              <a:buFont typeface="Arial" pitchFamily="34" charset="0"/>
              <a:buChar char="•"/>
              <a:defRPr sz="2400" b="0" kern="1200">
                <a:solidFill>
                  <a:srgbClr val="0B2265"/>
                </a:solidFill>
                <a:latin typeface="Calibri" panose="020F0502020204030204" pitchFamily="34" charset="0"/>
                <a:ea typeface="+mn-ea"/>
                <a:cs typeface="Calibri" panose="020F0502020204030204" pitchFamily="34" charset="0"/>
              </a:defRPr>
            </a:lvl1pPr>
            <a:lvl2pPr marL="742950" indent="-285750" algn="l" defTabSz="914400" rtl="0" eaLnBrk="1" latinLnBrk="0" hangingPunct="1">
              <a:spcBef>
                <a:spcPts val="0"/>
              </a:spcBef>
              <a:spcAft>
                <a:spcPts val="1200"/>
              </a:spcAft>
              <a:buFont typeface="Arial" pitchFamily="34" charset="0"/>
              <a:buChar char="•"/>
              <a:defRPr sz="1800" kern="1200">
                <a:solidFill>
                  <a:srgbClr val="0B2265"/>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ts val="0"/>
              </a:spcBef>
              <a:spcAft>
                <a:spcPts val="1200"/>
              </a:spcAft>
              <a:buFont typeface="Arial" pitchFamily="34" charset="0"/>
              <a:buChar char="•"/>
              <a:defRPr sz="1800" kern="1200">
                <a:solidFill>
                  <a:srgbClr val="0B2265"/>
                </a:solidFill>
                <a:latin typeface="Calibri" panose="020F0502020204030204" pitchFamily="34" charset="0"/>
                <a:ea typeface="+mn-ea"/>
                <a:cs typeface="Calibri" panose="020F0502020204030204" pitchFamily="34" charset="0"/>
              </a:defRPr>
            </a:lvl3pPr>
            <a:lvl4pPr marL="1657350" indent="-285750" algn="l" defTabSz="914400" rtl="0" eaLnBrk="1" latinLnBrk="0" hangingPunct="1">
              <a:spcBef>
                <a:spcPts val="0"/>
              </a:spcBef>
              <a:spcAft>
                <a:spcPts val="1200"/>
              </a:spcAft>
              <a:buFont typeface="Arial" pitchFamily="34" charset="0"/>
              <a:buChar char="•"/>
              <a:defRPr sz="1800" kern="1200">
                <a:solidFill>
                  <a:srgbClr val="0B2265"/>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ts val="0"/>
              </a:spcBef>
              <a:spcAft>
                <a:spcPts val="1200"/>
              </a:spcAft>
              <a:buFont typeface="Arial" pitchFamily="34" charset="0"/>
              <a:buChar char="•"/>
              <a:defRPr sz="1800" kern="1200">
                <a:solidFill>
                  <a:srgbClr val="0B2265"/>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1800" kern="1200">
                <a:solidFill>
                  <a:srgbClr val="0B2265"/>
                </a:solidFill>
                <a:latin typeface="Arial" pitchFamily="34" charset="0"/>
                <a:ea typeface="+mn-ea"/>
                <a:cs typeface="Arial" pitchFamily="34" charset="0"/>
              </a:defRPr>
            </a:lvl6pPr>
            <a:lvl7pPr marL="2971800" indent="-228600" algn="l" defTabSz="914400" rtl="0" eaLnBrk="1" latinLnBrk="0" hangingPunct="1">
              <a:spcBef>
                <a:spcPct val="20000"/>
              </a:spcBef>
              <a:buFont typeface="Arial" pitchFamily="34" charset="0"/>
              <a:buChar char="•"/>
              <a:defRPr sz="1800" kern="1200">
                <a:solidFill>
                  <a:srgbClr val="0B2265"/>
                </a:solidFill>
                <a:latin typeface="Arial" pitchFamily="34" charset="0"/>
                <a:ea typeface="+mn-ea"/>
                <a:cs typeface="Arial" pitchFamily="34" charset="0"/>
              </a:defRPr>
            </a:lvl7pPr>
            <a:lvl8pPr marL="3429000" indent="-228600" algn="l" defTabSz="914400" rtl="0" eaLnBrk="1" latinLnBrk="0" hangingPunct="1">
              <a:spcBef>
                <a:spcPct val="20000"/>
              </a:spcBef>
              <a:buFont typeface="Arial" pitchFamily="34" charset="0"/>
              <a:buChar char="•"/>
              <a:defRPr sz="1800" kern="1200">
                <a:solidFill>
                  <a:srgbClr val="0B2265"/>
                </a:solidFill>
                <a:latin typeface="Arial" pitchFamily="34" charset="0"/>
                <a:ea typeface="+mn-ea"/>
                <a:cs typeface="Arial" pitchFamily="34" charset="0"/>
              </a:defRPr>
            </a:lvl8pPr>
            <a:lvl9pPr marL="3886200" indent="-228600" algn="l" defTabSz="914400" rtl="0" eaLnBrk="1" latinLnBrk="0" hangingPunct="1">
              <a:spcBef>
                <a:spcPct val="20000"/>
              </a:spcBef>
              <a:buFont typeface="Arial" pitchFamily="34" charset="0"/>
              <a:buChar char="•"/>
              <a:defRPr sz="1800" kern="1200">
                <a:solidFill>
                  <a:srgbClr val="0B2265"/>
                </a:solidFill>
                <a:latin typeface="Arial" pitchFamily="34" charset="0"/>
                <a:ea typeface="+mn-ea"/>
                <a:cs typeface="Arial" pitchFamily="34" charset="0"/>
              </a:defRPr>
            </a:lvl9pPr>
          </a:lstStyle>
          <a:p>
            <a:pPr marL="342900" marR="0" lvl="0" indent="-342900" algn="l" defTabSz="914400" rtl="0" eaLnBrk="1" fontAlgn="auto" latinLnBrk="0" hangingPunct="1">
              <a:lnSpc>
                <a:spcPct val="100000"/>
              </a:lnSpc>
              <a:spcBef>
                <a:spcPts val="0"/>
              </a:spcBef>
              <a:spcAft>
                <a:spcPts val="1200"/>
              </a:spcAft>
              <a:buClrTx/>
              <a:buSzTx/>
              <a:buFont typeface="Arial" pitchFamily="34" charset="0"/>
              <a:buChar char="•"/>
              <a:tabLst/>
              <a:defRPr/>
            </a:pPr>
            <a:r>
              <a:rPr kumimoji="0" lang="en-CA" sz="3300" b="0" i="0" u="none" strike="noStrike" kern="1200" cap="none" spc="0" normalizeH="0" baseline="0" noProof="0" dirty="0">
                <a:ln>
                  <a:noFill/>
                </a:ln>
                <a:solidFill>
                  <a:srgbClr val="0B2265"/>
                </a:solidFill>
                <a:effectLst/>
                <a:uLnTx/>
                <a:uFillTx/>
                <a:latin typeface="Calibri" panose="020F0502020204030204" pitchFamily="34" charset="0"/>
                <a:ea typeface="+mn-ea"/>
                <a:cs typeface="Calibri" panose="020F0502020204030204" pitchFamily="34" charset="0"/>
              </a:rPr>
              <a:t>Holiday (religious): if the products may disclose the religion (crosses, </a:t>
            </a:r>
            <a:r>
              <a:rPr kumimoji="0" lang="en-CA" sz="3300" b="0" i="0" u="none" strike="noStrike" kern="1200" cap="none" spc="0" normalizeH="0" baseline="0" noProof="0" dirty="0" err="1">
                <a:ln>
                  <a:noFill/>
                </a:ln>
                <a:solidFill>
                  <a:srgbClr val="0B2265"/>
                </a:solidFill>
                <a:effectLst/>
                <a:uLnTx/>
                <a:uFillTx/>
                <a:latin typeface="Calibri" panose="020F0502020204030204" pitchFamily="34" charset="0"/>
                <a:ea typeface="+mn-ea"/>
                <a:cs typeface="Calibri" panose="020F0502020204030204" pitchFamily="34" charset="0"/>
              </a:rPr>
              <a:t>hanukkah</a:t>
            </a:r>
            <a:r>
              <a:rPr kumimoji="0" lang="en-CA" sz="3300" b="0" i="0" u="none" strike="noStrike" kern="1200" cap="none" spc="0" normalizeH="0" baseline="0" noProof="0" dirty="0">
                <a:ln>
                  <a:noFill/>
                </a:ln>
                <a:solidFill>
                  <a:srgbClr val="0B2265"/>
                </a:solidFill>
                <a:effectLst/>
                <a:uLnTx/>
                <a:uFillTx/>
                <a:latin typeface="Calibri" panose="020F0502020204030204" pitchFamily="34" charset="0"/>
                <a:ea typeface="+mn-ea"/>
                <a:cs typeface="Calibri" panose="020F0502020204030204" pitchFamily="34" charset="0"/>
              </a:rPr>
              <a:t> decorations, etc.)</a:t>
            </a:r>
          </a:p>
          <a:p>
            <a:pPr marL="342900" marR="0" lvl="0" indent="-342900" algn="l" defTabSz="914400" rtl="0" eaLnBrk="1" fontAlgn="auto" latinLnBrk="0" hangingPunct="1">
              <a:lnSpc>
                <a:spcPct val="100000"/>
              </a:lnSpc>
              <a:spcBef>
                <a:spcPts val="0"/>
              </a:spcBef>
              <a:spcAft>
                <a:spcPts val="1200"/>
              </a:spcAft>
              <a:buClrTx/>
              <a:buSzTx/>
              <a:buFont typeface="Arial" pitchFamily="34" charset="0"/>
              <a:buChar char="•"/>
              <a:tabLst/>
              <a:defRPr/>
            </a:pPr>
            <a:r>
              <a:rPr kumimoji="0" lang="en-CA" sz="3300" b="0" i="0" u="none" strike="noStrike" kern="1200" cap="none" spc="0" normalizeH="0" baseline="0" noProof="0" dirty="0">
                <a:ln>
                  <a:noFill/>
                </a:ln>
                <a:solidFill>
                  <a:srgbClr val="0B2265"/>
                </a:solidFill>
                <a:effectLst/>
                <a:uLnTx/>
                <a:uFillTx/>
                <a:latin typeface="Calibri" panose="020F0502020204030204" pitchFamily="34" charset="0"/>
                <a:ea typeface="+mn-ea"/>
                <a:cs typeface="Calibri" panose="020F0502020204030204" pitchFamily="34" charset="0"/>
              </a:rPr>
              <a:t>Wedding or Engagement Jewellery and Rings (lifestyle choices, discretion and element of surprise)</a:t>
            </a:r>
          </a:p>
          <a:p>
            <a:pPr marL="342900" marR="0" lvl="0" indent="-342900" algn="l" defTabSz="914400" rtl="0" eaLnBrk="1" fontAlgn="auto" latinLnBrk="0" hangingPunct="1">
              <a:lnSpc>
                <a:spcPct val="100000"/>
              </a:lnSpc>
              <a:spcBef>
                <a:spcPts val="0"/>
              </a:spcBef>
              <a:spcAft>
                <a:spcPts val="1200"/>
              </a:spcAft>
              <a:buClrTx/>
              <a:buSzTx/>
              <a:buFont typeface="Arial" pitchFamily="34" charset="0"/>
              <a:buChar char="•"/>
              <a:tabLst/>
              <a:defRPr/>
            </a:pPr>
            <a:r>
              <a:rPr kumimoji="0" lang="en-CA" sz="3300" b="0" i="0" u="none" strike="noStrike" kern="1200" cap="none" spc="0" normalizeH="0" baseline="0" noProof="0" dirty="0">
                <a:ln>
                  <a:noFill/>
                </a:ln>
                <a:solidFill>
                  <a:srgbClr val="0B2265"/>
                </a:solidFill>
                <a:effectLst/>
                <a:uLnTx/>
                <a:uFillTx/>
                <a:latin typeface="Calibri" panose="020F0502020204030204" pitchFamily="34" charset="0"/>
                <a:ea typeface="+mn-ea"/>
                <a:cs typeface="Calibri" panose="020F0502020204030204" pitchFamily="34" charset="0"/>
              </a:rPr>
              <a:t>Movies, Video Games, Books, Music (lifestyle choices, sexual orientation, religion): if the movies are of special interest or which are of specific categories such as horror, violent or adult movies (lifestyle choices), or movies, games or books which might reveal the religion or the sexual orientation of the individual.</a:t>
            </a:r>
          </a:p>
          <a:p>
            <a:pPr marL="342900" marR="0" lvl="0" indent="-342900" algn="l" defTabSz="914400" rtl="0" eaLnBrk="1" fontAlgn="auto" latinLnBrk="0" hangingPunct="1">
              <a:lnSpc>
                <a:spcPct val="100000"/>
              </a:lnSpc>
              <a:spcBef>
                <a:spcPts val="0"/>
              </a:spcBef>
              <a:spcAft>
                <a:spcPts val="1200"/>
              </a:spcAft>
              <a:buClrTx/>
              <a:buSzTx/>
              <a:buFont typeface="Arial" pitchFamily="34" charset="0"/>
              <a:buChar char="•"/>
              <a:tabLst/>
              <a:defRPr/>
            </a:pPr>
            <a:r>
              <a:rPr kumimoji="0" lang="en-CA" sz="3300" b="0" i="0" u="none" strike="noStrike" kern="1200" cap="none" spc="0" normalizeH="0" baseline="0" noProof="0" dirty="0">
                <a:ln>
                  <a:noFill/>
                </a:ln>
                <a:solidFill>
                  <a:srgbClr val="0B2265"/>
                </a:solidFill>
                <a:effectLst/>
                <a:uLnTx/>
                <a:uFillTx/>
                <a:latin typeface="Calibri" panose="020F0502020204030204" pitchFamily="34" charset="0"/>
                <a:ea typeface="+mn-ea"/>
                <a:cs typeface="Calibri" panose="020F0502020204030204" pitchFamily="34" charset="0"/>
              </a:rPr>
              <a:t>Poker, Cards &amp; Casino Games, Hunting, Firearm Security (hobbies, lifestyle choices)</a:t>
            </a:r>
          </a:p>
          <a:p>
            <a:pPr marL="342900" marR="0" lvl="0" indent="-342900" algn="l" defTabSz="914400" rtl="0" eaLnBrk="1" fontAlgn="auto" latinLnBrk="0" hangingPunct="1">
              <a:lnSpc>
                <a:spcPct val="100000"/>
              </a:lnSpc>
              <a:spcBef>
                <a:spcPts val="0"/>
              </a:spcBef>
              <a:spcAft>
                <a:spcPts val="1200"/>
              </a:spcAft>
              <a:buClrTx/>
              <a:buSzTx/>
              <a:buFont typeface="Arial" pitchFamily="34" charset="0"/>
              <a:buChar char="•"/>
              <a:tabLst/>
              <a:defRPr/>
            </a:pPr>
            <a:r>
              <a:rPr kumimoji="0" lang="en-CA" sz="3300" b="0" i="0" u="none" strike="noStrike" kern="1200" cap="none" spc="0" normalizeH="0" baseline="0" noProof="0" dirty="0">
                <a:ln>
                  <a:noFill/>
                </a:ln>
                <a:solidFill>
                  <a:srgbClr val="0B2265"/>
                </a:solidFill>
                <a:effectLst/>
                <a:uLnTx/>
                <a:uFillTx/>
                <a:latin typeface="Calibri" panose="020F0502020204030204" pitchFamily="34" charset="0"/>
                <a:ea typeface="+mn-ea"/>
                <a:cs typeface="Calibri" panose="020F0502020204030204" pitchFamily="34" charset="0"/>
              </a:rPr>
              <a:t>Food (health, religion, lifestyle choices): more specifically if the food may provide information pertaining to the person’s health, his or her religion (kosher, halal, etc.) or lifestyle choices (Natural &amp; Organic, vegan, </a:t>
            </a:r>
            <a:r>
              <a:rPr kumimoji="0" lang="en-CA" sz="3300" b="0" i="0" u="none" strike="noStrike" kern="1200" cap="none" spc="0" normalizeH="0" baseline="0" noProof="0" dirty="0" err="1">
                <a:ln>
                  <a:noFill/>
                </a:ln>
                <a:solidFill>
                  <a:srgbClr val="0B2265"/>
                </a:solidFill>
                <a:effectLst/>
                <a:uLnTx/>
                <a:uFillTx/>
                <a:latin typeface="Calibri" panose="020F0502020204030204" pitchFamily="34" charset="0"/>
                <a:ea typeface="+mn-ea"/>
                <a:cs typeface="Calibri" panose="020F0502020204030204" pitchFamily="34" charset="0"/>
              </a:rPr>
              <a:t>etc</a:t>
            </a:r>
            <a:r>
              <a:rPr kumimoji="0" lang="en-CA" sz="3300" b="0" i="0" u="none" strike="noStrike" kern="1200" cap="none" spc="0" normalizeH="0" baseline="0" noProof="0" dirty="0">
                <a:ln>
                  <a:noFill/>
                </a:ln>
                <a:solidFill>
                  <a:srgbClr val="0B2265"/>
                </a:solidFill>
                <a:effectLst/>
                <a:uLnTx/>
                <a:uFillTx/>
                <a:latin typeface="Calibri" panose="020F0502020204030204" pitchFamily="34" charset="0"/>
                <a:ea typeface="+mn-ea"/>
                <a:cs typeface="Calibri" panose="020F0502020204030204" pitchFamily="34" charset="0"/>
              </a:rPr>
              <a:t>).</a:t>
            </a:r>
          </a:p>
          <a:p>
            <a:pPr marL="342900" marR="0" lvl="0" indent="-342900" algn="l" defTabSz="914400" rtl="0" eaLnBrk="1" fontAlgn="auto" latinLnBrk="0" hangingPunct="1">
              <a:lnSpc>
                <a:spcPct val="100000"/>
              </a:lnSpc>
              <a:spcBef>
                <a:spcPts val="0"/>
              </a:spcBef>
              <a:spcAft>
                <a:spcPts val="1200"/>
              </a:spcAft>
              <a:buClrTx/>
              <a:buSzTx/>
              <a:buFont typeface="Arial" pitchFamily="34" charset="0"/>
              <a:buChar char="•"/>
              <a:tabLst/>
              <a:defRPr/>
            </a:pPr>
            <a:endParaRPr kumimoji="0" lang="en-CA" sz="2400" b="0" i="0" u="none" strike="noStrike" kern="1200" cap="none" spc="0" normalizeH="0" baseline="0" noProof="0" dirty="0">
              <a:ln>
                <a:noFill/>
              </a:ln>
              <a:solidFill>
                <a:srgbClr val="0B2265"/>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1904160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4"/>
          </p:nvPr>
        </p:nvSpPr>
        <p:spPr/>
        <p:txBody>
          <a:bodyPr/>
          <a:lstStyle/>
          <a:p>
            <a:fld id="{46A850B7-CDA7-4158-82D7-C46F301BCB46}" type="slidenum">
              <a:rPr lang="en-US" smtClean="0"/>
              <a:pPr/>
              <a:t>89</a:t>
            </a:fld>
            <a:endParaRPr lang="en-US"/>
          </a:p>
        </p:txBody>
      </p:sp>
      <p:pic>
        <p:nvPicPr>
          <p:cNvPr id="6" name="Image 5"/>
          <p:cNvPicPr>
            <a:picLocks noChangeAspect="1"/>
          </p:cNvPicPr>
          <p:nvPr/>
        </p:nvPicPr>
        <p:blipFill>
          <a:blip r:embed="rId2" cstate="print"/>
          <a:stretch>
            <a:fillRect/>
          </a:stretch>
        </p:blipFill>
        <p:spPr>
          <a:xfrm>
            <a:off x="2927648" y="1638004"/>
            <a:ext cx="6528727" cy="4896544"/>
          </a:xfrm>
          <a:prstGeom prst="rect">
            <a:avLst/>
          </a:prstGeom>
        </p:spPr>
      </p:pic>
    </p:spTree>
    <p:extLst>
      <p:ext uri="{BB962C8B-B14F-4D97-AF65-F5344CB8AC3E}">
        <p14:creationId xmlns:p14="http://schemas.microsoft.com/office/powerpoint/2010/main" val="11119498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Introduction : Canada et pourriel</a:t>
            </a:r>
          </a:p>
        </p:txBody>
      </p:sp>
      <p:sp>
        <p:nvSpPr>
          <p:cNvPr id="3" name="Espace réservé du numéro de diapositive 2"/>
          <p:cNvSpPr>
            <a:spLocks noGrp="1"/>
          </p:cNvSpPr>
          <p:nvPr>
            <p:ph type="sldNum" sz="quarter" idx="4"/>
          </p:nvPr>
        </p:nvSpPr>
        <p:spPr/>
        <p:txBody>
          <a:bodyPr/>
          <a:lstStyle/>
          <a:p>
            <a:fld id="{7ED523C7-19E8-B540-9857-8D49DD13762D}" type="slidenum">
              <a:rPr lang="en-CA" smtClean="0"/>
              <a:pPr/>
              <a:t>9</a:t>
            </a:fld>
            <a:endParaRPr lang="en-CA" dirty="0"/>
          </a:p>
        </p:txBody>
      </p:sp>
      <p:sp>
        <p:nvSpPr>
          <p:cNvPr id="4" name="Espace réservé du contenu 3"/>
          <p:cNvSpPr>
            <a:spLocks noGrp="1"/>
          </p:cNvSpPr>
          <p:nvPr>
            <p:ph idx="1"/>
          </p:nvPr>
        </p:nvSpPr>
        <p:spPr/>
        <p:txBody>
          <a:bodyPr/>
          <a:lstStyle/>
          <a:p>
            <a:pPr marL="0" indent="0">
              <a:buNone/>
            </a:pPr>
            <a:r>
              <a:rPr lang="fr-CA" dirty="0"/>
              <a:t> </a:t>
            </a:r>
          </a:p>
        </p:txBody>
      </p:sp>
      <p:pic>
        <p:nvPicPr>
          <p:cNvPr id="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34648" y="1905000"/>
            <a:ext cx="3362325"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3" descr="C:\Users\egratt\Desktop\800px-Flag_of_the_United_States_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9205" y="3515518"/>
            <a:ext cx="769938" cy="51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24513" y="2410618"/>
            <a:ext cx="774700" cy="51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2" descr="C:\Users\egratt\Desktop\canadian-flag.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24513" y="4136627"/>
            <a:ext cx="7747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650716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46A850B7-CDA7-4158-82D7-C46F301BCB46}" type="slidenum">
              <a:rPr lang="en-US" smtClean="0"/>
              <a:pPr/>
              <a:t>90</a:t>
            </a:fld>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7648" y="1556792"/>
            <a:ext cx="6565569" cy="489654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1392226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46A850B7-CDA7-4158-82D7-C46F301BCB46}" type="slidenum">
              <a:rPr lang="en-US" smtClean="0"/>
              <a:pPr/>
              <a:t>91</a:t>
            </a:fld>
            <a:endParaRPr lang="en-US"/>
          </a:p>
        </p:txBody>
      </p:sp>
      <p:pic>
        <p:nvPicPr>
          <p:cNvPr id="2" name="Picture 1"/>
          <p:cNvPicPr>
            <a:picLocks noChangeAspect="1"/>
          </p:cNvPicPr>
          <p:nvPr/>
        </p:nvPicPr>
        <p:blipFill>
          <a:blip r:embed="rId2" cstate="print"/>
          <a:stretch>
            <a:fillRect/>
          </a:stretch>
        </p:blipFill>
        <p:spPr>
          <a:xfrm>
            <a:off x="2999656" y="1484784"/>
            <a:ext cx="6552728" cy="5228240"/>
          </a:xfrm>
          <a:prstGeom prst="rect">
            <a:avLst/>
          </a:prstGeom>
        </p:spPr>
      </p:pic>
    </p:spTree>
    <p:extLst>
      <p:ext uri="{BB962C8B-B14F-4D97-AF65-F5344CB8AC3E}">
        <p14:creationId xmlns:p14="http://schemas.microsoft.com/office/powerpoint/2010/main" val="20989537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46A850B7-CDA7-4158-82D7-C46F301BCB46}" type="slidenum">
              <a:rPr lang="en-US" smtClean="0"/>
              <a:pPr/>
              <a:t>92</a:t>
            </a:fld>
            <a:endParaRPr lang="en-US"/>
          </a:p>
        </p:txBody>
      </p:sp>
      <p:pic>
        <p:nvPicPr>
          <p:cNvPr id="3" name="Picture 2"/>
          <p:cNvPicPr>
            <a:picLocks noChangeAspect="1"/>
          </p:cNvPicPr>
          <p:nvPr/>
        </p:nvPicPr>
        <p:blipFill rotWithShape="1">
          <a:blip r:embed="rId2" cstate="print"/>
          <a:srcRect b="5999"/>
          <a:stretch/>
        </p:blipFill>
        <p:spPr>
          <a:xfrm>
            <a:off x="2999656" y="1466218"/>
            <a:ext cx="6552727" cy="5134333"/>
          </a:xfrm>
          <a:prstGeom prst="rect">
            <a:avLst/>
          </a:prstGeom>
        </p:spPr>
      </p:pic>
    </p:spTree>
    <p:extLst>
      <p:ext uri="{BB962C8B-B14F-4D97-AF65-F5344CB8AC3E}">
        <p14:creationId xmlns:p14="http://schemas.microsoft.com/office/powerpoint/2010/main" val="4024792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type="body" sz="quarter" idx="11"/>
          </p:nvPr>
        </p:nvSpPr>
        <p:spPr>
          <a:xfrm>
            <a:off x="1458774" y="3345900"/>
            <a:ext cx="8503414" cy="2808222"/>
          </a:xfrm>
        </p:spPr>
        <p:txBody>
          <a:bodyPr/>
          <a:lstStyle/>
          <a:p>
            <a:pPr marL="0" indent="0" algn="ctr">
              <a:buNone/>
            </a:pPr>
            <a:r>
              <a:rPr lang="fr-FR" sz="2800" b="0" dirty="0"/>
              <a:t>Publicité subliminale </a:t>
            </a:r>
            <a:r>
              <a:rPr lang="fr-FR" sz="2800" dirty="0"/>
              <a:t>et manipulation du marché</a:t>
            </a:r>
            <a:endParaRPr lang="en-CA" sz="2800" dirty="0"/>
          </a:p>
        </p:txBody>
      </p:sp>
      <p:sp>
        <p:nvSpPr>
          <p:cNvPr id="4" name="Espace réservé du numéro de diapositive 3"/>
          <p:cNvSpPr>
            <a:spLocks noGrp="1"/>
          </p:cNvSpPr>
          <p:nvPr>
            <p:ph type="sldNum" sz="quarter" idx="4"/>
          </p:nvPr>
        </p:nvSpPr>
        <p:spPr/>
        <p:txBody>
          <a:bodyPr/>
          <a:lstStyle/>
          <a:p>
            <a:fld id="{46A850B7-CDA7-4158-82D7-C46F301BCB46}" type="slidenum">
              <a:rPr lang="en-US" smtClean="0"/>
              <a:pPr/>
              <a:t>93</a:t>
            </a:fld>
            <a:endParaRPr lang="en-US"/>
          </a:p>
        </p:txBody>
      </p:sp>
    </p:spTree>
    <p:extLst>
      <p:ext uri="{BB962C8B-B14F-4D97-AF65-F5344CB8AC3E}">
        <p14:creationId xmlns:p14="http://schemas.microsoft.com/office/powerpoint/2010/main" val="20429352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4"/>
          </p:nvPr>
        </p:nvSpPr>
        <p:spPr/>
        <p:txBody>
          <a:bodyPr/>
          <a:lstStyle/>
          <a:p>
            <a:fld id="{46A850B7-CDA7-4158-82D7-C46F301BCB46}" type="slidenum">
              <a:rPr lang="en-US" smtClean="0"/>
              <a:pPr/>
              <a:t>94</a:t>
            </a:fld>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3633" y="1470504"/>
            <a:ext cx="6784178" cy="5270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64376153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pPr algn="ctr"/>
            <a:r>
              <a:rPr lang="fr-CA" dirty="0"/>
              <a:t>Message subliminal – campagne électorale</a:t>
            </a:r>
            <a:endParaRPr lang="en-US" dirty="0"/>
          </a:p>
        </p:txBody>
      </p:sp>
      <p:sp>
        <p:nvSpPr>
          <p:cNvPr id="4" name="Slide Number Placeholder 3"/>
          <p:cNvSpPr>
            <a:spLocks noGrp="1"/>
          </p:cNvSpPr>
          <p:nvPr>
            <p:ph type="sldNum" sz="quarter" idx="4"/>
          </p:nvPr>
        </p:nvSpPr>
        <p:spPr/>
        <p:txBody>
          <a:bodyPr/>
          <a:lstStyle/>
          <a:p>
            <a:fld id="{46A850B7-CDA7-4158-82D7-C46F301BCB46}" type="slidenum">
              <a:rPr lang="en-US" smtClean="0"/>
              <a:pPr/>
              <a:t>95</a:t>
            </a:fld>
            <a:endParaRPr lang="en-US"/>
          </a:p>
        </p:txBody>
      </p:sp>
      <p:pic>
        <p:nvPicPr>
          <p:cNvPr id="6" name="Image 5"/>
          <p:cNvPicPr>
            <a:picLocks noChangeAspect="1"/>
          </p:cNvPicPr>
          <p:nvPr/>
        </p:nvPicPr>
        <p:blipFill>
          <a:blip r:embed="rId3" cstate="print"/>
          <a:stretch>
            <a:fillRect/>
          </a:stretch>
        </p:blipFill>
        <p:spPr>
          <a:xfrm>
            <a:off x="1847528" y="1412776"/>
            <a:ext cx="7704856" cy="5255178"/>
          </a:xfrm>
          <a:prstGeom prst="rect">
            <a:avLst/>
          </a:prstGeom>
        </p:spPr>
      </p:pic>
    </p:spTree>
    <p:extLst>
      <p:ext uri="{BB962C8B-B14F-4D97-AF65-F5344CB8AC3E}">
        <p14:creationId xmlns:p14="http://schemas.microsoft.com/office/powerpoint/2010/main" val="14704333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CA" dirty="0"/>
              <a:t>Message subliminal</a:t>
            </a:r>
            <a:endParaRPr lang="en-US" dirty="0"/>
          </a:p>
        </p:txBody>
      </p:sp>
      <p:sp>
        <p:nvSpPr>
          <p:cNvPr id="4" name="Slide Number Placeholder 3"/>
          <p:cNvSpPr>
            <a:spLocks noGrp="1"/>
          </p:cNvSpPr>
          <p:nvPr>
            <p:ph type="sldNum" sz="quarter" idx="4"/>
          </p:nvPr>
        </p:nvSpPr>
        <p:spPr/>
        <p:txBody>
          <a:bodyPr/>
          <a:lstStyle/>
          <a:p>
            <a:fld id="{46A850B7-CDA7-4158-82D7-C46F301BCB46}" type="slidenum">
              <a:rPr lang="en-US" smtClean="0"/>
              <a:pPr/>
              <a:t>96</a:t>
            </a:fld>
            <a:endParaRPr lang="en-US"/>
          </a:p>
        </p:txBody>
      </p:sp>
      <p:pic>
        <p:nvPicPr>
          <p:cNvPr id="5" name="Image 4"/>
          <p:cNvPicPr>
            <a:picLocks noChangeAspect="1"/>
          </p:cNvPicPr>
          <p:nvPr/>
        </p:nvPicPr>
        <p:blipFill>
          <a:blip r:embed="rId3" cstate="print"/>
          <a:stretch>
            <a:fillRect/>
          </a:stretch>
        </p:blipFill>
        <p:spPr>
          <a:xfrm>
            <a:off x="3143672" y="1399354"/>
            <a:ext cx="6390982" cy="5197998"/>
          </a:xfrm>
          <a:prstGeom prst="rect">
            <a:avLst/>
          </a:prstGeom>
        </p:spPr>
      </p:pic>
    </p:spTree>
    <p:extLst>
      <p:ext uri="{BB962C8B-B14F-4D97-AF65-F5344CB8AC3E}">
        <p14:creationId xmlns:p14="http://schemas.microsoft.com/office/powerpoint/2010/main" val="21446090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CA" dirty="0"/>
              <a:t>Publicité subliminale</a:t>
            </a:r>
            <a:endParaRPr lang="en-US" dirty="0"/>
          </a:p>
        </p:txBody>
      </p:sp>
      <p:sp>
        <p:nvSpPr>
          <p:cNvPr id="4" name="Slide Number Placeholder 3"/>
          <p:cNvSpPr>
            <a:spLocks noGrp="1"/>
          </p:cNvSpPr>
          <p:nvPr>
            <p:ph type="sldNum" sz="quarter" idx="4"/>
          </p:nvPr>
        </p:nvSpPr>
        <p:spPr/>
        <p:txBody>
          <a:bodyPr/>
          <a:lstStyle/>
          <a:p>
            <a:fld id="{46A850B7-CDA7-4158-82D7-C46F301BCB46}" type="slidenum">
              <a:rPr lang="en-US" smtClean="0"/>
              <a:pPr/>
              <a:t>97</a:t>
            </a:fld>
            <a:endParaRPr lang="en-US"/>
          </a:p>
        </p:txBody>
      </p:sp>
      <p:pic>
        <p:nvPicPr>
          <p:cNvPr id="6" name="Image 5"/>
          <p:cNvPicPr>
            <a:picLocks noChangeAspect="1"/>
          </p:cNvPicPr>
          <p:nvPr/>
        </p:nvPicPr>
        <p:blipFill>
          <a:blip r:embed="rId3" cstate="print"/>
          <a:stretch>
            <a:fillRect/>
          </a:stretch>
        </p:blipFill>
        <p:spPr>
          <a:xfrm>
            <a:off x="2754794" y="1534415"/>
            <a:ext cx="6515432" cy="5323585"/>
          </a:xfrm>
          <a:prstGeom prst="rect">
            <a:avLst/>
          </a:prstGeom>
        </p:spPr>
      </p:pic>
      <p:pic>
        <p:nvPicPr>
          <p:cNvPr id="7" name="Image 6"/>
          <p:cNvPicPr>
            <a:picLocks noChangeAspect="1"/>
          </p:cNvPicPr>
          <p:nvPr/>
        </p:nvPicPr>
        <p:blipFill>
          <a:blip r:embed="rId4" cstate="print"/>
          <a:stretch>
            <a:fillRect/>
          </a:stretch>
        </p:blipFill>
        <p:spPr>
          <a:xfrm>
            <a:off x="1719469" y="1615548"/>
            <a:ext cx="1143000" cy="1143000"/>
          </a:xfrm>
          <a:prstGeom prst="rect">
            <a:avLst/>
          </a:prstGeom>
        </p:spPr>
      </p:pic>
    </p:spTree>
    <p:extLst>
      <p:ext uri="{BB962C8B-B14F-4D97-AF65-F5344CB8AC3E}">
        <p14:creationId xmlns:p14="http://schemas.microsoft.com/office/powerpoint/2010/main" val="7903491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1470991" y="3273286"/>
            <a:ext cx="8476910" cy="2837973"/>
          </a:xfrm>
        </p:spPr>
        <p:txBody>
          <a:bodyPr/>
          <a:lstStyle/>
          <a:p>
            <a:pPr marL="0" indent="0" algn="ctr">
              <a:buNone/>
            </a:pPr>
            <a:r>
              <a:rPr lang="fr-CA" sz="2800" b="0" dirty="0"/>
              <a:t>Similarité faciale et </a:t>
            </a:r>
            <a:r>
              <a:rPr lang="fr-CA" sz="2800" dirty="0"/>
              <a:t>manipulation</a:t>
            </a:r>
          </a:p>
        </p:txBody>
      </p:sp>
      <p:sp>
        <p:nvSpPr>
          <p:cNvPr id="5" name="Slide Number Placeholder 4"/>
          <p:cNvSpPr>
            <a:spLocks noGrp="1"/>
          </p:cNvSpPr>
          <p:nvPr>
            <p:ph type="sldNum" sz="quarter" idx="4"/>
          </p:nvPr>
        </p:nvSpPr>
        <p:spPr/>
        <p:txBody>
          <a:bodyPr/>
          <a:lstStyle/>
          <a:p>
            <a:fld id="{3A45FFCB-CCA9-41C5-B07B-86E5698AF0E9}" type="slidenum">
              <a:rPr lang="en-CA" smtClean="0"/>
              <a:pPr/>
              <a:t>98</a:t>
            </a:fld>
            <a:endParaRPr lang="en-CA"/>
          </a:p>
        </p:txBody>
      </p:sp>
    </p:spTree>
    <p:extLst>
      <p:ext uri="{BB962C8B-B14F-4D97-AF65-F5344CB8AC3E}">
        <p14:creationId xmlns:p14="http://schemas.microsoft.com/office/powerpoint/2010/main" val="9042532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cstate="print"/>
          <a:srcRect l="6569" r="5983"/>
          <a:stretch/>
        </p:blipFill>
        <p:spPr>
          <a:xfrm>
            <a:off x="2253545" y="1528979"/>
            <a:ext cx="6641998" cy="5040560"/>
          </a:xfrm>
          <a:prstGeom prst="rect">
            <a:avLst/>
          </a:prstGeom>
        </p:spPr>
      </p:pic>
      <p:sp>
        <p:nvSpPr>
          <p:cNvPr id="2" name="Titre 1"/>
          <p:cNvSpPr>
            <a:spLocks noGrp="1"/>
          </p:cNvSpPr>
          <p:nvPr>
            <p:ph type="title"/>
          </p:nvPr>
        </p:nvSpPr>
        <p:spPr/>
        <p:txBody>
          <a:bodyPr/>
          <a:lstStyle/>
          <a:p>
            <a:pPr algn="ctr"/>
            <a:r>
              <a:rPr lang="fr-FR" sz="2800" dirty="0"/>
              <a:t>Similarité faciale et manipulation</a:t>
            </a:r>
          </a:p>
        </p:txBody>
      </p:sp>
      <p:sp>
        <p:nvSpPr>
          <p:cNvPr id="4" name="Espace réservé du numéro de diapositive 3"/>
          <p:cNvSpPr>
            <a:spLocks noGrp="1"/>
          </p:cNvSpPr>
          <p:nvPr>
            <p:ph type="sldNum" sz="quarter" idx="4"/>
          </p:nvPr>
        </p:nvSpPr>
        <p:spPr/>
        <p:txBody>
          <a:bodyPr/>
          <a:lstStyle/>
          <a:p>
            <a:fld id="{46A850B7-CDA7-4158-82D7-C46F301BCB46}" type="slidenum">
              <a:rPr lang="en-US" smtClean="0"/>
              <a:pPr/>
              <a:t>99</a:t>
            </a:fld>
            <a:endParaRPr lang="en-US"/>
          </a:p>
        </p:txBody>
      </p:sp>
    </p:spTree>
    <p:extLst>
      <p:ext uri="{BB962C8B-B14F-4D97-AF65-F5344CB8AC3E}">
        <p14:creationId xmlns:p14="http://schemas.microsoft.com/office/powerpoint/2010/main" val="12814475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theme/theme1.xml><?xml version="1.0" encoding="utf-8"?>
<a:theme xmlns:a="http://schemas.openxmlformats.org/drawingml/2006/main" name="Borden Ladner Gervais">
  <a:themeElements>
    <a:clrScheme name="Borden Ladner + Gervais">
      <a:dk1>
        <a:srgbClr val="000000"/>
      </a:dk1>
      <a:lt1>
        <a:srgbClr val="FFFFFF"/>
      </a:lt1>
      <a:dk2>
        <a:srgbClr val="3D3D3D"/>
      </a:dk2>
      <a:lt2>
        <a:srgbClr val="EBEBEB"/>
      </a:lt2>
      <a:accent1>
        <a:srgbClr val="1B3C6D"/>
      </a:accent1>
      <a:accent2>
        <a:srgbClr val="4197B3"/>
      </a:accent2>
      <a:accent3>
        <a:srgbClr val="555659"/>
      </a:accent3>
      <a:accent4>
        <a:srgbClr val="969FA7"/>
      </a:accent4>
      <a:accent5>
        <a:srgbClr val="4196B3"/>
      </a:accent5>
      <a:accent6>
        <a:srgbClr val="1A3D6D"/>
      </a:accent6>
      <a:hlink>
        <a:srgbClr val="828282"/>
      </a:hlink>
      <a:folHlink>
        <a:srgbClr val="A5A5A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Borden Ladner + Gervais" id="{DA4076A4-01C5-2744-8F6D-FF9459B8DCA7}" vid="{A773E59A-313A-A64E-9D21-BEAF66BC53B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emplate>
  <TotalTime>0</TotalTime>
  <Words>1950</Words>
  <Application>Microsoft Office PowerPoint</Application>
  <PresentationFormat>Widescreen</PresentationFormat>
  <Paragraphs>523</Paragraphs>
  <Slides>112</Slides>
  <Notes>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112</vt:i4>
      </vt:variant>
    </vt:vector>
  </HeadingPairs>
  <TitlesOfParts>
    <vt:vector size="123" baseType="lpstr">
      <vt:lpstr>ＭＳ Ｐゴシック</vt:lpstr>
      <vt:lpstr>.AppleSystemUIFont</vt:lpstr>
      <vt:lpstr>Arial</vt:lpstr>
      <vt:lpstr>Calibri</vt:lpstr>
      <vt:lpstr>Courier New</vt:lpstr>
      <vt:lpstr>LucidaGrande</vt:lpstr>
      <vt:lpstr>Tahoma</vt:lpstr>
      <vt:lpstr>Verdana</vt:lpstr>
      <vt:lpstr>Wingdings</vt:lpstr>
      <vt:lpstr>Wingdings 2</vt:lpstr>
      <vt:lpstr>Borden Ladner Gervais</vt:lpstr>
      <vt:lpstr>McGill Cybersecurity and Privacy - LAWG 534    SPAM: When selling you stuff online clashes with your privacy rights</vt:lpstr>
      <vt:lpstr>Plan du cours</vt:lpstr>
      <vt:lpstr> </vt:lpstr>
      <vt:lpstr>Le spamming</vt:lpstr>
      <vt:lpstr>Le spamming</vt:lpstr>
      <vt:lpstr>Le projet C-28</vt:lpstr>
      <vt:lpstr>Le spamming : Les initiatives</vt:lpstr>
      <vt:lpstr>Au Canada…</vt:lpstr>
      <vt:lpstr>Introduction : Canada et pourriel</vt:lpstr>
      <vt:lpstr>LCAP : 3 exigences</vt:lpstr>
      <vt:lpstr> </vt:lpstr>
      <vt:lpstr>Qu’est-ce qu’un MEC?</vt:lpstr>
      <vt:lpstr>Qu’est-ce qu’une adresse électronique?</vt:lpstr>
      <vt:lpstr>La LCAP s’applique à l’envoi de tous les MEC</vt:lpstr>
      <vt:lpstr> </vt:lpstr>
      <vt:lpstr>Que faut-il indiquer dans un MEC?</vt:lpstr>
      <vt:lpstr> </vt:lpstr>
      <vt:lpstr>Mécanisme de désabonnement</vt:lpstr>
      <vt:lpstr> </vt:lpstr>
      <vt:lpstr>Ai-je obtenu le consentement?</vt:lpstr>
      <vt:lpstr>Ai-je obtenu le consentement?</vt:lpstr>
      <vt:lpstr>Demandes de consentement exprès</vt:lpstr>
      <vt:lpstr>Demandes de consentement exprès</vt:lpstr>
      <vt:lpstr> </vt:lpstr>
      <vt:lpstr>Ai-je obtenu le consentement? </vt:lpstr>
      <vt:lpstr>Consentement tacite</vt:lpstr>
      <vt:lpstr> </vt:lpstr>
      <vt:lpstr>Consentement tacite</vt:lpstr>
      <vt:lpstr> </vt:lpstr>
      <vt:lpstr> Mon message est-il dispensé?</vt:lpstr>
      <vt:lpstr> Mon message est-il dispensé?</vt:lpstr>
      <vt:lpstr>Consentement non requis</vt:lpstr>
      <vt:lpstr> Cas spéciaux – Tierces parties inconnues</vt:lpstr>
      <vt:lpstr>Cas spéciaux – Recommandation de tierces parties</vt:lpstr>
      <vt:lpstr>PowerPoint Presentation</vt:lpstr>
      <vt:lpstr>Sanctions</vt:lpstr>
      <vt:lpstr>Droit d’action privé  (suspendu en juin 2017)</vt:lpstr>
      <vt:lpstr> </vt:lpstr>
      <vt:lpstr>PowerPoint Presentation</vt:lpstr>
      <vt:lpstr>PowerPoint Presentation</vt:lpstr>
      <vt:lpstr> </vt:lpstr>
      <vt:lpstr>LCAP – transactions d’affaires</vt:lpstr>
      <vt:lpstr>PowerPoint Presentation</vt:lpstr>
      <vt:lpstr>Autres considérations</vt:lpstr>
      <vt:lpstr>Autres considérations</vt:lpstr>
      <vt:lpstr>Autres considérations</vt:lpstr>
      <vt:lpstr>Références d’un tiers </vt:lpstr>
      <vt:lpstr> </vt:lpstr>
      <vt:lpstr>Messages de type “Forward to a Friend”</vt:lpstr>
      <vt:lpstr>PowerPoint Presentation</vt:lpstr>
      <vt:lpstr>La publicité par courriel est déjà règlementée au Québec!</vt:lpstr>
      <vt:lpstr>Lois anti-spam (Canada vs. Québec)</vt:lpstr>
      <vt:lpstr> </vt:lpstr>
      <vt:lpstr> </vt:lpstr>
      <vt:lpstr>Spam et problèmes juridictionnels?</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CAN-SPAM Act –  What matters is the “primary purpose” of the message.  </vt:lpstr>
      <vt:lpstr>PowerPoint Presentation</vt:lpstr>
      <vt:lpstr>Les règlements émis par le CRTC</vt:lpstr>
      <vt:lpstr>Les règlements émis par le CRTC</vt:lpstr>
      <vt:lpstr> </vt:lpstr>
      <vt:lpstr> </vt:lpstr>
      <vt:lpstr>Qu’est-ce que la publicité comportementale?</vt:lpstr>
      <vt:lpstr>Avantages de la publicité comportementale</vt:lpstr>
      <vt:lpstr>Publicité comportementale et préoccupations des consommateurs</vt:lpstr>
      <vt:lpstr>PowerPoint Presentation</vt:lpstr>
      <vt:lpstr>CVPC : Lignes directrices, La protection de la vie privée et la publicité comportementale en ligne</vt:lpstr>
      <vt:lpstr>CVPC : Lignes directrices, La protection de la vie privée et la publicité comportementale en ligne</vt:lpstr>
      <vt:lpstr>CVPC : Lignes directrices, La protection de la vie privée et la publicité comportementale en ligne</vt:lpstr>
      <vt:lpstr>PowerPoint Presentation</vt:lpstr>
      <vt:lpstr>Autres initiatives de l’industrie</vt:lpstr>
      <vt:lpstr>Qu’est-ce que l’on entend par  « Données massives » (Big Data)?</vt:lpstr>
      <vt:lpstr>PowerPoint Presentation</vt:lpstr>
      <vt:lpstr>PowerPoint Presentation</vt:lpstr>
      <vt:lpstr>Cas d’étude: nouveau programme de publicité</vt:lpstr>
      <vt:lpstr>Cas d’étude: nouveau programme de publicité</vt:lpstr>
      <vt:lpstr>Cas d’étude: utilisation de renseignements sensibles (publicité)</vt:lpstr>
      <vt:lpstr>Renseignement sensible - OBA</vt:lpstr>
      <vt:lpstr>Renseignement sensible - OBA</vt:lpstr>
      <vt:lpstr>Renseignement sensible - OBA</vt:lpstr>
      <vt:lpstr>PowerPoint Presentation</vt:lpstr>
      <vt:lpstr>PowerPoint Presentation</vt:lpstr>
      <vt:lpstr>PowerPoint Presentation</vt:lpstr>
      <vt:lpstr>PowerPoint Presentation</vt:lpstr>
      <vt:lpstr>PowerPoint Presentation</vt:lpstr>
      <vt:lpstr>PowerPoint Presentation</vt:lpstr>
      <vt:lpstr>Message subliminal – campagne électorale</vt:lpstr>
      <vt:lpstr>Message subliminal</vt:lpstr>
      <vt:lpstr>Publicité subliminale</vt:lpstr>
      <vt:lpstr>PowerPoint Presentation</vt:lpstr>
      <vt:lpstr>Similarité faciale et manipulation</vt:lpstr>
      <vt:lpstr>Similarité faciale et manipulation</vt:lpstr>
      <vt:lpstr>Incitation à la divulgation</vt:lpstr>
      <vt:lpstr>Tarification dynamique</vt:lpstr>
      <vt:lpstr>Dans quelles situations la tarification dynamique fonctionne-t-elle?</vt:lpstr>
      <vt:lpstr>Avons-nous besoin de nouvelles lois?</vt:lpstr>
      <vt:lpstr>Profilage : Études de cas</vt:lpstr>
      <vt:lpstr>Étude de cas no 1:  “Pregnancy score analytics”</vt:lpstr>
      <vt:lpstr>Étude de cas no 2: Données de localisation </vt:lpstr>
      <vt:lpstr>Étude de cas no 3:  “Social Listening”</vt:lpstr>
      <vt:lpstr>  Étude de cas no 4:: “AgeAdvertising” et suivi facial</vt:lpstr>
      <vt:lpstr>Étude de cas no 5 :5 « SceneTap »</vt:lpstr>
      <vt:lpstr>Étude de cas no 6: « Girls Around me »  </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
  <cp:lastModifiedBy/>
  <cp:revision>1</cp:revision>
  <cp:lastPrinted>2017-09-13T18:12:47Z</cp:lastPrinted>
  <dcterms:created xsi:type="dcterms:W3CDTF">2017-09-13T18:12:47Z</dcterms:created>
  <dcterms:modified xsi:type="dcterms:W3CDTF">2018-10-21T21:38:39Z</dcterms:modified>
</cp:coreProperties>
</file>